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7" r:id="rId4"/>
  </p:sldMasterIdLst>
  <p:notesMasterIdLst>
    <p:notesMasterId r:id="rId40"/>
  </p:notesMasterIdLst>
  <p:handoutMasterIdLst>
    <p:handoutMasterId r:id="rId41"/>
  </p:handoutMasterIdLst>
  <p:sldIdLst>
    <p:sldId id="321" r:id="rId5"/>
    <p:sldId id="448" r:id="rId6"/>
    <p:sldId id="418" r:id="rId7"/>
    <p:sldId id="504" r:id="rId8"/>
    <p:sldId id="506" r:id="rId9"/>
    <p:sldId id="487" r:id="rId10"/>
    <p:sldId id="503" r:id="rId11"/>
    <p:sldId id="494" r:id="rId12"/>
    <p:sldId id="495" r:id="rId13"/>
    <p:sldId id="520" r:id="rId14"/>
    <p:sldId id="508" r:id="rId15"/>
    <p:sldId id="509" r:id="rId16"/>
    <p:sldId id="510" r:id="rId17"/>
    <p:sldId id="511" r:id="rId18"/>
    <p:sldId id="507" r:id="rId19"/>
    <p:sldId id="488" r:id="rId20"/>
    <p:sldId id="489" r:id="rId21"/>
    <p:sldId id="490" r:id="rId22"/>
    <p:sldId id="491" r:id="rId23"/>
    <p:sldId id="492" r:id="rId24"/>
    <p:sldId id="500" r:id="rId25"/>
    <p:sldId id="501" r:id="rId26"/>
    <p:sldId id="502" r:id="rId27"/>
    <p:sldId id="519" r:id="rId28"/>
    <p:sldId id="497" r:id="rId29"/>
    <p:sldId id="498" r:id="rId30"/>
    <p:sldId id="463" r:id="rId31"/>
    <p:sldId id="512" r:id="rId32"/>
    <p:sldId id="513" r:id="rId33"/>
    <p:sldId id="514" r:id="rId34"/>
    <p:sldId id="515" r:id="rId35"/>
    <p:sldId id="516" r:id="rId36"/>
    <p:sldId id="517" r:id="rId37"/>
    <p:sldId id="518" r:id="rId38"/>
    <p:sldId id="480" r:id="rId3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4">
          <p15:clr>
            <a:srgbClr val="A4A3A4"/>
          </p15:clr>
        </p15:guide>
        <p15:guide id="2" orient="horz" pos="2835">
          <p15:clr>
            <a:srgbClr val="A4A3A4"/>
          </p15:clr>
        </p15:guide>
        <p15:guide id="3" orient="horz" pos="769">
          <p15:clr>
            <a:srgbClr val="A4A3A4"/>
          </p15:clr>
        </p15:guide>
        <p15:guide id="4" orient="horz" pos="1153">
          <p15:clr>
            <a:srgbClr val="A4A3A4"/>
          </p15:clr>
        </p15:guide>
        <p15:guide id="5" orient="horz" pos="1812">
          <p15:clr>
            <a:srgbClr val="A4A3A4"/>
          </p15:clr>
        </p15:guide>
        <p15:guide id="6" orient="horz" pos="2562">
          <p15:clr>
            <a:srgbClr val="A4A3A4"/>
          </p15:clr>
        </p15:guide>
        <p15:guide id="7" orient="horz" pos="1906">
          <p15:clr>
            <a:srgbClr val="A4A3A4"/>
          </p15:clr>
        </p15:guide>
        <p15:guide id="8" orient="horz" pos="1054">
          <p15:clr>
            <a:srgbClr val="A4A3A4"/>
          </p15:clr>
        </p15:guide>
        <p15:guide id="9" pos="288">
          <p15:clr>
            <a:srgbClr val="A4A3A4"/>
          </p15:clr>
        </p15:guide>
        <p15:guide id="10" pos="5472">
          <p15:clr>
            <a:srgbClr val="A4A3A4"/>
          </p15:clr>
        </p15:guide>
        <p15:guide id="11" pos="1700">
          <p15:clr>
            <a:srgbClr val="A4A3A4"/>
          </p15:clr>
        </p15:guide>
        <p15:guide id="12" pos="3207">
          <p15:clr>
            <a:srgbClr val="A4A3A4"/>
          </p15:clr>
        </p15:guide>
        <p15:guide id="13" pos="4715">
          <p15:clr>
            <a:srgbClr val="A4A3A4"/>
          </p15:clr>
        </p15:guide>
        <p15:guide id="14" pos="1795">
          <p15:clr>
            <a:srgbClr val="A4A3A4"/>
          </p15:clr>
        </p15:guide>
        <p15:guide id="15" pos="3307">
          <p15:clr>
            <a:srgbClr val="A4A3A4"/>
          </p15:clr>
        </p15:guide>
        <p15:guide id="16" pos="4814">
          <p15:clr>
            <a:srgbClr val="A4A3A4"/>
          </p15:clr>
        </p15:guide>
        <p15:guide id="17" pos="2451">
          <p15:clr>
            <a:srgbClr val="A4A3A4"/>
          </p15:clr>
        </p15:guide>
        <p15:guide id="18" pos="2554">
          <p15:clr>
            <a:srgbClr val="A4A3A4"/>
          </p15:clr>
        </p15:guide>
        <p15:guide id="19" pos="942">
          <p15:clr>
            <a:srgbClr val="A4A3A4"/>
          </p15:clr>
        </p15:guide>
        <p15:guide id="20" pos="1042">
          <p15:clr>
            <a:srgbClr val="A4A3A4"/>
          </p15:clr>
        </p15:guide>
        <p15:guide id="21" pos="3965">
          <p15:clr>
            <a:srgbClr val="A4A3A4"/>
          </p15:clr>
        </p15:guide>
        <p15:guide id="22" pos="406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25"/>
    <a:srgbClr val="DBF63C"/>
    <a:srgbClr val="D6AED3"/>
    <a:srgbClr val="FFB900"/>
    <a:srgbClr val="E9FFB7"/>
    <a:srgbClr val="E4CAE2"/>
    <a:srgbClr val="979796"/>
    <a:srgbClr val="FFFFD1"/>
    <a:srgbClr val="7AD7F5"/>
    <a:srgbClr val="B4E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33" autoAdjust="0"/>
    <p:restoredTop sz="78711" autoAdjust="0"/>
  </p:normalViewPr>
  <p:slideViewPr>
    <p:cSldViewPr snapToGrid="0" snapToObjects="1">
      <p:cViewPr varScale="1">
        <p:scale>
          <a:sx n="122" d="100"/>
          <a:sy n="122" d="100"/>
        </p:scale>
        <p:origin x="960" y="66"/>
      </p:cViewPr>
      <p:guideLst>
        <p:guide orient="horz" pos="294"/>
        <p:guide orient="horz" pos="2835"/>
        <p:guide orient="horz" pos="769"/>
        <p:guide orient="horz" pos="1153"/>
        <p:guide orient="horz" pos="1812"/>
        <p:guide orient="horz" pos="2562"/>
        <p:guide orient="horz" pos="1906"/>
        <p:guide orient="horz" pos="1054"/>
        <p:guide pos="288"/>
        <p:guide pos="5472"/>
        <p:guide pos="1700"/>
        <p:guide pos="3207"/>
        <p:guide pos="4715"/>
        <p:guide pos="1795"/>
        <p:guide pos="3307"/>
        <p:guide pos="4814"/>
        <p:guide pos="2451"/>
        <p:guide pos="2554"/>
        <p:guide pos="942"/>
        <p:guide pos="1042"/>
        <p:guide pos="3965"/>
        <p:guide pos="4061"/>
      </p:guideLst>
    </p:cSldViewPr>
  </p:slid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98" d="100"/>
          <a:sy n="98" d="100"/>
        </p:scale>
        <p:origin x="-237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3DF3284-5CED-4372-997B-A2DB9FEB5F36}" type="datetimeFigureOut">
              <a:rPr lang="en-US" smtClean="0"/>
              <a:t>1/31/2013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707429C-3E65-48FF-BF64-25C511DAE822}" type="slidenum">
              <a:rPr lang="en-US" smtClean="0"/>
              <a:t>‹#›</a:t>
            </a:fld>
            <a:endParaRPr lang="en-US"/>
          </a:p>
        </p:txBody>
      </p:sp>
    </p:spTree>
    <p:extLst>
      <p:ext uri="{BB962C8B-B14F-4D97-AF65-F5344CB8AC3E}">
        <p14:creationId xmlns:p14="http://schemas.microsoft.com/office/powerpoint/2010/main" val="2655152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544F01F-7F76-4F9A-9CC8-4847A2F5E179}" type="datetimeFigureOut">
              <a:rPr lang="en-US" smtClean="0"/>
              <a:t>1/31/2013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6C1CF0-316C-4904-A0F9-3EEDE72BDC86}" type="slidenum">
              <a:rPr lang="en-US" smtClean="0"/>
              <a:t>‹#›</a:t>
            </a:fld>
            <a:endParaRPr lang="en-US"/>
          </a:p>
        </p:txBody>
      </p:sp>
    </p:spTree>
    <p:extLst>
      <p:ext uri="{BB962C8B-B14F-4D97-AF65-F5344CB8AC3E}">
        <p14:creationId xmlns:p14="http://schemas.microsoft.com/office/powerpoint/2010/main" val="212609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a:t>
            </a:fld>
            <a:endParaRPr lang="en-US"/>
          </a:p>
        </p:txBody>
      </p:sp>
    </p:spTree>
    <p:extLst>
      <p:ext uri="{BB962C8B-B14F-4D97-AF65-F5344CB8AC3E}">
        <p14:creationId xmlns:p14="http://schemas.microsoft.com/office/powerpoint/2010/main" val="230516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13</a:t>
            </a:fld>
            <a:endParaRPr lang="en-US"/>
          </a:p>
        </p:txBody>
      </p:sp>
    </p:spTree>
    <p:extLst>
      <p:ext uri="{BB962C8B-B14F-4D97-AF65-F5344CB8AC3E}">
        <p14:creationId xmlns:p14="http://schemas.microsoft.com/office/powerpoint/2010/main" val="3136184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14</a:t>
            </a:fld>
            <a:endParaRPr lang="en-US"/>
          </a:p>
        </p:txBody>
      </p:sp>
    </p:spTree>
    <p:extLst>
      <p:ext uri="{BB962C8B-B14F-4D97-AF65-F5344CB8AC3E}">
        <p14:creationId xmlns:p14="http://schemas.microsoft.com/office/powerpoint/2010/main" val="426651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15</a:t>
            </a:fld>
            <a:endParaRPr lang="en-US"/>
          </a:p>
        </p:txBody>
      </p:sp>
    </p:spTree>
    <p:extLst>
      <p:ext uri="{BB962C8B-B14F-4D97-AF65-F5344CB8AC3E}">
        <p14:creationId xmlns:p14="http://schemas.microsoft.com/office/powerpoint/2010/main" val="929392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16</a:t>
            </a:fld>
            <a:endParaRPr lang="en-US"/>
          </a:p>
        </p:txBody>
      </p:sp>
    </p:spTree>
    <p:extLst>
      <p:ext uri="{BB962C8B-B14F-4D97-AF65-F5344CB8AC3E}">
        <p14:creationId xmlns:p14="http://schemas.microsoft.com/office/powerpoint/2010/main" val="1441207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8167929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xfrm>
            <a:off x="-504825" y="903288"/>
            <a:ext cx="8032750" cy="4519612"/>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GB" dirty="0" smtClean="0"/>
              <a:t>The items that you sell can be split into two categories</a:t>
            </a:r>
          </a:p>
          <a:p>
            <a:r>
              <a:rPr lang="en-GB" dirty="0" smtClean="0"/>
              <a:t>Durable</a:t>
            </a:r>
          </a:p>
          <a:p>
            <a:pPr lvl="1"/>
            <a:r>
              <a:rPr lang="en-GB" dirty="0" smtClean="0"/>
              <a:t>Items that, once purchased, remain the property of the user of the application</a:t>
            </a:r>
          </a:p>
          <a:p>
            <a:pPr lvl="1"/>
            <a:r>
              <a:rPr lang="en-GB" dirty="0" smtClean="0"/>
              <a:t>Activation of features in a program</a:t>
            </a:r>
          </a:p>
          <a:p>
            <a:r>
              <a:rPr lang="en-GB" dirty="0" smtClean="0"/>
              <a:t>Consumable</a:t>
            </a:r>
          </a:p>
          <a:p>
            <a:pPr lvl="1"/>
            <a:r>
              <a:rPr lang="en-GB" dirty="0" smtClean="0"/>
              <a:t>Items that are consumed by the user of the application</a:t>
            </a:r>
          </a:p>
          <a:p>
            <a:pPr lvl="1"/>
            <a:r>
              <a:rPr lang="en-GB" dirty="0" smtClean="0"/>
              <a:t>Points for use in a game</a:t>
            </a:r>
          </a:p>
          <a:p>
            <a:pPr lvl="1"/>
            <a:r>
              <a:rPr lang="en-GB" dirty="0" smtClean="0"/>
              <a:t>Access time for a paid resource or service</a:t>
            </a:r>
          </a:p>
          <a:p>
            <a:endParaRPr lang="en-US" dirty="0"/>
          </a:p>
        </p:txBody>
      </p:sp>
      <p:sp>
        <p:nvSpPr>
          <p:cNvPr id="2672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Segoe" pitchFamily="34" charset="0"/>
              </a:defRPr>
            </a:lvl1pPr>
            <a:lvl2pPr marL="885596" indent="-340614">
              <a:defRPr>
                <a:solidFill>
                  <a:schemeClr val="tx1"/>
                </a:solidFill>
                <a:latin typeface="Segoe" pitchFamily="34" charset="0"/>
              </a:defRPr>
            </a:lvl2pPr>
            <a:lvl3pPr marL="1362456" indent="-272491">
              <a:defRPr>
                <a:solidFill>
                  <a:schemeClr val="tx1"/>
                </a:solidFill>
                <a:latin typeface="Segoe" pitchFamily="34" charset="0"/>
              </a:defRPr>
            </a:lvl3pPr>
            <a:lvl4pPr marL="1907438" indent="-272491">
              <a:defRPr>
                <a:solidFill>
                  <a:schemeClr val="tx1"/>
                </a:solidFill>
                <a:latin typeface="Segoe" pitchFamily="34" charset="0"/>
              </a:defRPr>
            </a:lvl4pPr>
            <a:lvl5pPr marL="2452421" indent="-272491">
              <a:defRPr>
                <a:solidFill>
                  <a:schemeClr val="tx1"/>
                </a:solidFill>
                <a:latin typeface="Segoe" pitchFamily="34" charset="0"/>
              </a:defRPr>
            </a:lvl5pPr>
            <a:lvl6pPr marL="2997403" indent="-272491" defTabSz="1084288" fontAlgn="base">
              <a:spcBef>
                <a:spcPct val="0"/>
              </a:spcBef>
              <a:spcAft>
                <a:spcPct val="0"/>
              </a:spcAft>
              <a:defRPr>
                <a:solidFill>
                  <a:schemeClr val="tx1"/>
                </a:solidFill>
                <a:latin typeface="Segoe" pitchFamily="34" charset="0"/>
              </a:defRPr>
            </a:lvl6pPr>
            <a:lvl7pPr marL="3542386" indent="-272491" defTabSz="1084288" fontAlgn="base">
              <a:spcBef>
                <a:spcPct val="0"/>
              </a:spcBef>
              <a:spcAft>
                <a:spcPct val="0"/>
              </a:spcAft>
              <a:defRPr>
                <a:solidFill>
                  <a:schemeClr val="tx1"/>
                </a:solidFill>
                <a:latin typeface="Segoe" pitchFamily="34" charset="0"/>
              </a:defRPr>
            </a:lvl7pPr>
            <a:lvl8pPr marL="4087368" indent="-272491" defTabSz="1084288" fontAlgn="base">
              <a:spcBef>
                <a:spcPct val="0"/>
              </a:spcBef>
              <a:spcAft>
                <a:spcPct val="0"/>
              </a:spcAft>
              <a:defRPr>
                <a:solidFill>
                  <a:schemeClr val="tx1"/>
                </a:solidFill>
                <a:latin typeface="Segoe" pitchFamily="34" charset="0"/>
              </a:defRPr>
            </a:lvl8pPr>
            <a:lvl9pPr marL="4632350" indent="-272491" defTabSz="1084288" fontAlgn="base">
              <a:spcBef>
                <a:spcPct val="0"/>
              </a:spcBef>
              <a:spcAft>
                <a:spcPct val="0"/>
              </a:spcAft>
              <a:defRPr>
                <a:solidFill>
                  <a:schemeClr val="tx1"/>
                </a:solidFill>
                <a:latin typeface="Segoe" pitchFamily="34" charset="0"/>
              </a:defRPr>
            </a:lvl9pPr>
          </a:lstStyle>
          <a:p>
            <a:pPr defTabSz="1084288" fontAlgn="base">
              <a:spcBef>
                <a:spcPct val="0"/>
              </a:spcBef>
              <a:spcAft>
                <a:spcPct val="0"/>
              </a:spcAft>
            </a:pPr>
            <a:fld id="{63E88356-8BDA-49F3-B6D4-092AB67B9A32}" type="slidenum">
              <a:rPr lang="en-US">
                <a:solidFill>
                  <a:srgbClr val="000000"/>
                </a:solidFill>
                <a:latin typeface="Calibri" pitchFamily="34" charset="0"/>
              </a:rPr>
              <a:pPr defTabSz="1084288" fontAlgn="base">
                <a:spcBef>
                  <a:spcPct val="0"/>
                </a:spcBef>
                <a:spcAft>
                  <a:spcPct val="0"/>
                </a:spcAft>
              </a:pPr>
              <a:t>18</a:t>
            </a:fld>
            <a:endParaRPr lang="en-US" dirty="0">
              <a:solidFill>
                <a:srgbClr val="000000"/>
              </a:solidFill>
              <a:latin typeface="Calibri" pitchFamily="34" charset="0"/>
            </a:endParaRPr>
          </a:p>
        </p:txBody>
      </p:sp>
    </p:spTree>
    <p:extLst>
      <p:ext uri="{BB962C8B-B14F-4D97-AF65-F5344CB8AC3E}">
        <p14:creationId xmlns:p14="http://schemas.microsoft.com/office/powerpoint/2010/main" val="12637287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You provide</a:t>
            </a:r>
          </a:p>
          <a:p>
            <a:pPr marL="171450" indent="-171450">
              <a:buFont typeface="Arial" panose="020B0604020202020204" pitchFamily="34" charset="0"/>
              <a:buChar char="•"/>
            </a:pPr>
            <a:r>
              <a:rPr lang="en-GB" baseline="0" dirty="0" smtClean="0"/>
              <a:t>products that can be sold in your app</a:t>
            </a:r>
          </a:p>
          <a:p>
            <a:pPr marL="171450" indent="-171450">
              <a:buFont typeface="Arial" panose="020B0604020202020204" pitchFamily="34" charset="0"/>
              <a:buChar char="•"/>
            </a:pPr>
            <a:r>
              <a:rPr lang="en-GB" baseline="0" dirty="0" smtClean="0"/>
              <a:t>clear and accurate product information</a:t>
            </a:r>
          </a:p>
          <a:p>
            <a:pPr marL="171450" indent="-171450">
              <a:buFont typeface="Arial" panose="020B0604020202020204" pitchFamily="34" charset="0"/>
              <a:buChar char="•"/>
            </a:pPr>
            <a:r>
              <a:rPr lang="en-GB" baseline="0" dirty="0" smtClean="0"/>
              <a:t>the ability to initiate a purchase from within your app, that is, a “buy button”</a:t>
            </a:r>
          </a:p>
          <a:p>
            <a:pPr marL="171450" indent="-171450">
              <a:buFont typeface="Arial" panose="020B0604020202020204" pitchFamily="34" charset="0"/>
              <a:buChar char="•"/>
            </a:pPr>
            <a:r>
              <a:rPr lang="en-GB" baseline="0" dirty="0" smtClean="0"/>
              <a:t>product delivery and/or enablement, also known as </a:t>
            </a:r>
            <a:r>
              <a:rPr lang="en-GB" baseline="0" dirty="0" err="1" smtClean="0"/>
              <a:t>fulfillment</a:t>
            </a:r>
            <a:endParaRPr lang="en-GB" baseline="0" dirty="0" smtClean="0"/>
          </a:p>
          <a:p>
            <a:endParaRPr lang="en-GB" baseline="0" dirty="0" smtClean="0"/>
          </a:p>
          <a:p>
            <a:r>
              <a:rPr lang="en-GB" baseline="0" dirty="0" smtClean="0"/>
              <a:t>Microsoft provides</a:t>
            </a:r>
          </a:p>
          <a:p>
            <a:pPr marL="171450" indent="-171450">
              <a:buFont typeface="Arial" panose="020B0604020202020204" pitchFamily="34" charset="0"/>
              <a:buChar char="•"/>
            </a:pPr>
            <a:r>
              <a:rPr lang="en-GB" baseline="0" dirty="0" smtClean="0"/>
              <a:t>product management tools through the Windows Phone </a:t>
            </a:r>
            <a:r>
              <a:rPr lang="en-GB" baseline="0" dirty="0" err="1" smtClean="0"/>
              <a:t>Dev</a:t>
            </a:r>
            <a:r>
              <a:rPr lang="en-GB" baseline="0" dirty="0" smtClean="0"/>
              <a:t> </a:t>
            </a:r>
            <a:r>
              <a:rPr lang="en-GB" baseline="0" dirty="0" err="1" smtClean="0"/>
              <a:t>Center</a:t>
            </a:r>
            <a:r>
              <a:rPr lang="en-GB" baseline="0" dirty="0" smtClean="0"/>
              <a:t> </a:t>
            </a:r>
          </a:p>
          <a:p>
            <a:pPr marL="171450" indent="-171450">
              <a:buFont typeface="Arial" panose="020B0604020202020204" pitchFamily="34" charset="0"/>
              <a:buChar char="•"/>
            </a:pPr>
            <a:r>
              <a:rPr lang="en-GB" baseline="0" dirty="0" smtClean="0"/>
              <a:t>geo-distributed services</a:t>
            </a:r>
          </a:p>
          <a:p>
            <a:pPr marL="171450" indent="-171450">
              <a:buFont typeface="Arial" panose="020B0604020202020204" pitchFamily="34" charset="0"/>
              <a:buChar char="•"/>
            </a:pPr>
            <a:r>
              <a:rPr lang="en-GB" baseline="0" dirty="0" smtClean="0"/>
              <a:t>a purchase user experience that is consistent across all apps on the phone</a:t>
            </a:r>
          </a:p>
          <a:p>
            <a:pPr marL="171450" indent="-171450">
              <a:buFont typeface="Arial" panose="020B0604020202020204" pitchFamily="34" charset="0"/>
              <a:buChar char="•"/>
            </a:pPr>
            <a:r>
              <a:rPr lang="en-GB" baseline="0" dirty="0" smtClean="0"/>
              <a:t>the ability to pay you in 190 countries or regions</a:t>
            </a:r>
          </a:p>
          <a:p>
            <a:pPr marL="171450" indent="-171450">
              <a:buFont typeface="Arial" panose="020B0604020202020204" pitchFamily="34" charset="0"/>
              <a:buChar char="•"/>
            </a:pPr>
            <a:r>
              <a:rPr lang="en-GB" baseline="0" dirty="0" smtClean="0"/>
              <a:t>proof of purchase authenticity through secure receipts</a:t>
            </a:r>
          </a:p>
          <a:p>
            <a:endParaRPr lang="en-US" baseline="0" dirty="0" smtClean="0"/>
          </a:p>
        </p:txBody>
      </p:sp>
      <p:sp>
        <p:nvSpPr>
          <p:cNvPr id="4" name="Slide Number Placeholder 3"/>
          <p:cNvSpPr>
            <a:spLocks noGrp="1"/>
          </p:cNvSpPr>
          <p:nvPr>
            <p:ph type="sldNum" sz="quarter" idx="10"/>
          </p:nvPr>
        </p:nvSpPr>
        <p:spPr/>
        <p:txBody>
          <a:bodyPr/>
          <a:lstStyle/>
          <a:p>
            <a:fld id="{B59DFEC3-DDF1-47FC-A429-F37F4C396648}"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1484047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a:t>
            </a:r>
            <a:r>
              <a:rPr lang="en-GB" baseline="0" dirty="0" smtClean="0"/>
              <a:t> </a:t>
            </a:r>
            <a:r>
              <a:rPr lang="en-GB" baseline="0" dirty="0" err="1" smtClean="0"/>
              <a:t>RequestProductPurchaseAsync</a:t>
            </a:r>
            <a:r>
              <a:rPr lang="en-GB" baseline="0" dirty="0" smtClean="0"/>
              <a:t> causes the purchase UI to be displayed and the purchase made.</a:t>
            </a:r>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20</a:t>
            </a:fld>
            <a:endParaRPr lang="en-US"/>
          </a:p>
        </p:txBody>
      </p:sp>
    </p:spTree>
    <p:extLst>
      <p:ext uri="{BB962C8B-B14F-4D97-AF65-F5344CB8AC3E}">
        <p14:creationId xmlns:p14="http://schemas.microsoft.com/office/powerpoint/2010/main" val="15236736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21</a:t>
            </a:fld>
            <a:endParaRPr lang="en-US"/>
          </a:p>
        </p:txBody>
      </p:sp>
    </p:spTree>
    <p:extLst>
      <p:ext uri="{BB962C8B-B14F-4D97-AF65-F5344CB8AC3E}">
        <p14:creationId xmlns:p14="http://schemas.microsoft.com/office/powerpoint/2010/main" val="42595689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Licensing is a critical part of In-App Purchase. It tells your app what products the user has a license to use. These products can be consumables or durables. There are specific conditions under which license information should be verified to ensure that the user gets the experience, and in-app products, to which they are entitled. Any mistakes or errors in this process may frustrate the user and lead to lower sales, bad reviews and a bad reputation.</a:t>
            </a:r>
          </a:p>
          <a:p>
            <a:endParaRPr lang="en-GB" dirty="0" smtClean="0"/>
          </a:p>
          <a:p>
            <a:r>
              <a:rPr lang="en-GB" dirty="0" smtClean="0"/>
              <a:t>The </a:t>
            </a:r>
            <a:r>
              <a:rPr lang="en-GB" dirty="0" err="1" smtClean="0"/>
              <a:t>CurrentApp.LicenseInformation</a:t>
            </a:r>
            <a:r>
              <a:rPr lang="en-GB" dirty="0" smtClean="0"/>
              <a:t> API has been optimized for memory, performance and security characteristics and to be callable on boot, activate and resume. Because license state can change without the app receiving a notification (by purchases from other phones or by user activity at the Windows Phone Store), you should rely on this API as the primary source of truth about what the user currently owns rather than storing the returned licenses in your own local storage.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22</a:t>
            </a:fld>
            <a:endParaRPr lang="en-US"/>
          </a:p>
        </p:txBody>
      </p:sp>
    </p:spTree>
    <p:extLst>
      <p:ext uri="{BB962C8B-B14F-4D97-AF65-F5344CB8AC3E}">
        <p14:creationId xmlns:p14="http://schemas.microsoft.com/office/powerpoint/2010/main" val="135303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2</a:t>
            </a:fld>
            <a:endParaRPr lang="en-US"/>
          </a:p>
        </p:txBody>
      </p:sp>
    </p:spTree>
    <p:extLst>
      <p:ext uri="{BB962C8B-B14F-4D97-AF65-F5344CB8AC3E}">
        <p14:creationId xmlns:p14="http://schemas.microsoft.com/office/powerpoint/2010/main" val="36326998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Protect your consumables. The </a:t>
            </a:r>
            <a:r>
              <a:rPr lang="en-GB" dirty="0" err="1" smtClean="0"/>
              <a:t>LicenseInformation</a:t>
            </a:r>
            <a:r>
              <a:rPr lang="en-GB" dirty="0" smtClean="0"/>
              <a:t> APIs provide information about purchases, not the state of consumables. For example, if a user purchases a bag of 100 gold in your app, it is your responsibility to track the consumption of that product in a secure way so that the user always sees the correct state of that product (i.e. number of gold remaining). Malicious users may attempt to exploit your storage, artificially increasing the count of owned consumables. Proper security mechanisms should be employed to secure this data.</a:t>
            </a:r>
          </a:p>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23</a:t>
            </a:fld>
            <a:endParaRPr lang="en-US"/>
          </a:p>
        </p:txBody>
      </p:sp>
    </p:spTree>
    <p:extLst>
      <p:ext uri="{BB962C8B-B14F-4D97-AF65-F5344CB8AC3E}">
        <p14:creationId xmlns:p14="http://schemas.microsoft.com/office/powerpoint/2010/main" val="918616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6C1CF0-316C-4904-A0F9-3EEDE72BDC86}" type="slidenum">
              <a:rPr lang="en-US" smtClean="0"/>
              <a:t>24</a:t>
            </a:fld>
            <a:endParaRPr lang="en-US"/>
          </a:p>
        </p:txBody>
      </p:sp>
    </p:spTree>
    <p:extLst>
      <p:ext uri="{BB962C8B-B14F-4D97-AF65-F5344CB8AC3E}">
        <p14:creationId xmlns:p14="http://schemas.microsoft.com/office/powerpoint/2010/main" val="3840897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42942111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294581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27</a:t>
            </a:fld>
            <a:endParaRPr lang="en-US"/>
          </a:p>
        </p:txBody>
      </p:sp>
    </p:spTree>
    <p:extLst>
      <p:ext uri="{BB962C8B-B14F-4D97-AF65-F5344CB8AC3E}">
        <p14:creationId xmlns:p14="http://schemas.microsoft.com/office/powerpoint/2010/main" val="3137565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whenever</a:t>
            </a:r>
            <a:r>
              <a:rPr lang="en-GB" baseline="0" dirty="0" smtClean="0"/>
              <a:t> a program is downloaded into a device for execution or deployment it is a XAP file that is sent.</a:t>
            </a:r>
          </a:p>
          <a:p>
            <a:r>
              <a:rPr lang="en-GB" baseline="0" dirty="0" smtClean="0"/>
              <a:t>The XAP file is the totality of output from the Visual Studio solution. </a:t>
            </a:r>
          </a:p>
          <a:p>
            <a:r>
              <a:rPr lang="en-GB" baseline="0" dirty="0" smtClean="0"/>
              <a:t>It contains XNA content too, if this has been added.</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33</a:t>
            </a:fld>
            <a:endParaRPr lang="en-US"/>
          </a:p>
        </p:txBody>
      </p:sp>
    </p:spTree>
    <p:extLst>
      <p:ext uri="{BB962C8B-B14F-4D97-AF65-F5344CB8AC3E}">
        <p14:creationId xmlns:p14="http://schemas.microsoft.com/office/powerpoint/2010/main" val="252090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Make the point that this happens to ensure a certain</a:t>
            </a:r>
            <a:r>
              <a:rPr lang="en-GB" baseline="0" dirty="0" smtClean="0"/>
              <a:t> level of quality of applications.</a:t>
            </a:r>
          </a:p>
          <a:p>
            <a:r>
              <a:rPr lang="en-GB" baseline="0" dirty="0" smtClean="0"/>
              <a:t>Remind folks that they can use this service as many times as they like.</a:t>
            </a:r>
          </a:p>
          <a:p>
            <a:r>
              <a:rPr lang="en-GB" baseline="0" dirty="0" smtClean="0"/>
              <a:t>My experience has been that the validation process is speedy and the feedback is excellent</a:t>
            </a:r>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34</a:t>
            </a:fld>
            <a:endParaRPr lang="en-US"/>
          </a:p>
        </p:txBody>
      </p:sp>
    </p:spTree>
    <p:extLst>
      <p:ext uri="{BB962C8B-B14F-4D97-AF65-F5344CB8AC3E}">
        <p14:creationId xmlns:p14="http://schemas.microsoft.com/office/powerpoint/2010/main" val="1995363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35</a:t>
            </a:fld>
            <a:endParaRPr lang="en-US"/>
          </a:p>
        </p:txBody>
      </p:sp>
    </p:spTree>
    <p:extLst>
      <p:ext uri="{BB962C8B-B14F-4D97-AF65-F5344CB8AC3E}">
        <p14:creationId xmlns:p14="http://schemas.microsoft.com/office/powerpoint/2010/main" val="3494588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3</a:t>
            </a:fld>
            <a:endParaRPr lang="en-US"/>
          </a:p>
        </p:txBody>
      </p:sp>
    </p:spTree>
    <p:extLst>
      <p:ext uri="{BB962C8B-B14F-4D97-AF65-F5344CB8AC3E}">
        <p14:creationId xmlns:p14="http://schemas.microsoft.com/office/powerpoint/2010/main" val="34015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4</a:t>
            </a:fld>
            <a:endParaRPr lang="en-US"/>
          </a:p>
        </p:txBody>
      </p:sp>
    </p:spTree>
    <p:extLst>
      <p:ext uri="{BB962C8B-B14F-4D97-AF65-F5344CB8AC3E}">
        <p14:creationId xmlns:p14="http://schemas.microsoft.com/office/powerpoint/2010/main" val="2286310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3E6C1CF0-316C-4904-A0F9-3EEDE72BDC86}" type="slidenum">
              <a:rPr lang="en-US" smtClean="0"/>
              <a:t>5</a:t>
            </a:fld>
            <a:endParaRPr lang="en-US"/>
          </a:p>
        </p:txBody>
      </p:sp>
    </p:spTree>
    <p:extLst>
      <p:ext uri="{BB962C8B-B14F-4D97-AF65-F5344CB8AC3E}">
        <p14:creationId xmlns:p14="http://schemas.microsoft.com/office/powerpoint/2010/main" val="7769431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B59DFEC3-DDF1-47FC-A429-F37F4C396648}" type="slidenum">
              <a:rPr lang="en-US" smtClean="0"/>
              <a:t>6</a:t>
            </a:fld>
            <a:endParaRPr lang="en-US"/>
          </a:p>
        </p:txBody>
      </p:sp>
    </p:spTree>
    <p:extLst>
      <p:ext uri="{BB962C8B-B14F-4D97-AF65-F5344CB8AC3E}">
        <p14:creationId xmlns:p14="http://schemas.microsoft.com/office/powerpoint/2010/main" val="18441915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ea typeface="Calibri"/>
              <a:cs typeface="Times New Roman"/>
            </a:endParaRPr>
          </a:p>
        </p:txBody>
      </p:sp>
      <p:sp>
        <p:nvSpPr>
          <p:cNvPr id="4" name="Slide Number Placeholder 3"/>
          <p:cNvSpPr>
            <a:spLocks noGrp="1"/>
          </p:cNvSpPr>
          <p:nvPr>
            <p:ph type="sldNum" sz="quarter" idx="10"/>
          </p:nvPr>
        </p:nvSpPr>
        <p:spPr/>
        <p:txBody>
          <a:bodyPr/>
          <a:lstStyle/>
          <a:p>
            <a:fld id="{3E6C1CF0-316C-4904-A0F9-3EEDE72BDC86}" type="slidenum">
              <a:rPr lang="en-US" smtClean="0"/>
              <a:t>7</a:t>
            </a:fld>
            <a:endParaRPr lang="en-US"/>
          </a:p>
        </p:txBody>
      </p:sp>
    </p:spTree>
    <p:extLst>
      <p:ext uri="{BB962C8B-B14F-4D97-AF65-F5344CB8AC3E}">
        <p14:creationId xmlns:p14="http://schemas.microsoft.com/office/powerpoint/2010/main" val="333695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6C1CF0-316C-4904-A0F9-3EEDE72BDC86}" type="slidenum">
              <a:rPr lang="en-US" smtClean="0"/>
              <a:t>10</a:t>
            </a:fld>
            <a:endParaRPr lang="en-US"/>
          </a:p>
        </p:txBody>
      </p:sp>
    </p:spTree>
    <p:extLst>
      <p:ext uri="{BB962C8B-B14F-4D97-AF65-F5344CB8AC3E}">
        <p14:creationId xmlns:p14="http://schemas.microsoft.com/office/powerpoint/2010/main" val="3131162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Bef>
                <a:spcPts val="1000"/>
              </a:spcBef>
            </a:pPr>
            <a:endParaRPr lang="en-US" sz="1600" dirty="0"/>
          </a:p>
        </p:txBody>
      </p:sp>
      <p:sp>
        <p:nvSpPr>
          <p:cNvPr id="4" name="Slide Number Placeholder 3"/>
          <p:cNvSpPr>
            <a:spLocks noGrp="1"/>
          </p:cNvSpPr>
          <p:nvPr>
            <p:ph type="sldNum" sz="quarter" idx="10"/>
          </p:nvPr>
        </p:nvSpPr>
        <p:spPr/>
        <p:txBody>
          <a:bodyPr/>
          <a:lstStyle/>
          <a:p>
            <a:fld id="{3E6C1CF0-316C-4904-A0F9-3EEDE72BDC86}" type="slidenum">
              <a:rPr lang="en-US" smtClean="0"/>
              <a:t>12</a:t>
            </a:fld>
            <a:endParaRPr lang="en-US"/>
          </a:p>
        </p:txBody>
      </p:sp>
    </p:spTree>
    <p:extLst>
      <p:ext uri="{BB962C8B-B14F-4D97-AF65-F5344CB8AC3E}">
        <p14:creationId xmlns:p14="http://schemas.microsoft.com/office/powerpoint/2010/main" val="33581625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8" name="Picture Placeholder 9"/>
          <p:cNvSpPr>
            <a:spLocks noGrp="1"/>
          </p:cNvSpPr>
          <p:nvPr>
            <p:ph type="pic" sz="quarter" idx="20" hasCustomPrompt="1"/>
          </p:nvPr>
        </p:nvSpPr>
        <p:spPr>
          <a:xfrm>
            <a:off x="7435851"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2" name="Text Placeholder 12"/>
          <p:cNvSpPr>
            <a:spLocks noGrp="1"/>
          </p:cNvSpPr>
          <p:nvPr>
            <p:ph type="body" sz="quarter" idx="25" hasCustomPrompt="1"/>
          </p:nvPr>
        </p:nvSpPr>
        <p:spPr>
          <a:xfrm>
            <a:off x="7435851"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 name="Rectangle 3"/>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0" name="Rectangle 39"/>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Rectangle 40"/>
          <p:cNvSpPr/>
          <p:nvPr userDrawn="1"/>
        </p:nvSpPr>
        <p:spPr>
          <a:xfrm>
            <a:off x="7435851"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2" name="Rectangle 41"/>
          <p:cNvSpPr/>
          <p:nvPr userDrawn="1"/>
        </p:nvSpPr>
        <p:spPr>
          <a:xfrm>
            <a:off x="8304213"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Freeform 95"/>
          <p:cNvSpPr>
            <a:spLocks/>
          </p:cNvSpPr>
          <p:nvPr userDrawn="1"/>
        </p:nvSpPr>
        <p:spPr bwMode="black">
          <a:xfrm>
            <a:off x="8515160"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6" name="Freeform 81"/>
          <p:cNvSpPr>
            <a:spLocks noEditPoints="1"/>
          </p:cNvSpPr>
          <p:nvPr userDrawn="1"/>
        </p:nvSpPr>
        <p:spPr bwMode="black">
          <a:xfrm>
            <a:off x="7623940"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8" name="Freeform 116"/>
          <p:cNvSpPr>
            <a:spLocks noEditPoints="1"/>
          </p:cNvSpPr>
          <p:nvPr userDrawn="1"/>
        </p:nvSpPr>
        <p:spPr bwMode="black">
          <a:xfrm>
            <a:off x="8499792" y="1566623"/>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2"/>
          <p:cNvSpPr>
            <a:spLocks noChangeAspect="1"/>
          </p:cNvSpPr>
          <p:nvPr userDrawn="1"/>
        </p:nvSpPr>
        <p:spPr bwMode="black">
          <a:xfrm>
            <a:off x="7673027"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spTree>
    <p:extLst>
      <p:ext uri="{BB962C8B-B14F-4D97-AF65-F5344CB8AC3E}">
        <p14:creationId xmlns:p14="http://schemas.microsoft.com/office/powerpoint/2010/main" val="49910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1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1" name="Title 2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5" name="Text Placeholder 24"/>
          <p:cNvSpPr>
            <a:spLocks noGrp="1"/>
          </p:cNvSpPr>
          <p:nvPr>
            <p:ph type="body" sz="quarter" idx="25" hasCustomPrompt="1"/>
          </p:nvPr>
        </p:nvSpPr>
        <p:spPr>
          <a:xfrm>
            <a:off x="457200"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3" name="Text Placeholder 21"/>
          <p:cNvSpPr>
            <a:spLocks noGrp="1"/>
          </p:cNvSpPr>
          <p:nvPr>
            <p:ph type="body" sz="quarter" idx="26" hasCustomPrompt="1"/>
          </p:nvPr>
        </p:nvSpPr>
        <p:spPr>
          <a:xfrm>
            <a:off x="457200"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4" name="Text Placeholder 24"/>
          <p:cNvSpPr>
            <a:spLocks noGrp="1"/>
          </p:cNvSpPr>
          <p:nvPr>
            <p:ph type="body" sz="quarter" idx="27" hasCustomPrompt="1"/>
          </p:nvPr>
        </p:nvSpPr>
        <p:spPr>
          <a:xfrm>
            <a:off x="284956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5" name="Text Placeholder 21"/>
          <p:cNvSpPr>
            <a:spLocks noGrp="1"/>
          </p:cNvSpPr>
          <p:nvPr>
            <p:ph type="body" sz="quarter" idx="28" hasCustomPrompt="1"/>
          </p:nvPr>
        </p:nvSpPr>
        <p:spPr>
          <a:xfrm>
            <a:off x="284956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6"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30" hasCustomPrompt="1"/>
          </p:nvPr>
        </p:nvSpPr>
        <p:spPr>
          <a:xfrm>
            <a:off x="5243513" y="2047595"/>
            <a:ext cx="2241550" cy="245296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9" name="Text Placeholder 2"/>
          <p:cNvSpPr>
            <a:spLocks noGrp="1"/>
          </p:cNvSpPr>
          <p:nvPr>
            <p:ph type="body" sz="quarter" idx="31"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79002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With Graphics">
    <p:spTree>
      <p:nvGrpSpPr>
        <p:cNvPr id="1" name=""/>
        <p:cNvGrpSpPr/>
        <p:nvPr/>
      </p:nvGrpSpPr>
      <p:grpSpPr>
        <a:xfrm>
          <a:off x="0" y="0"/>
          <a:ext cx="0" cy="0"/>
          <a:chOff x="0" y="0"/>
          <a:chExt cx="0" cy="0"/>
        </a:xfrm>
      </p:grpSpPr>
      <p:sp>
        <p:nvSpPr>
          <p:cNvPr id="22" name="Text Placeholder 13"/>
          <p:cNvSpPr>
            <a:spLocks noGrp="1"/>
          </p:cNvSpPr>
          <p:nvPr>
            <p:ph type="body" sz="quarter" idx="21"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5" name="Title 2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7" name="Content Placeholder 9"/>
          <p:cNvSpPr>
            <a:spLocks noGrp="1"/>
          </p:cNvSpPr>
          <p:nvPr>
            <p:ph sz="quarter" idx="18" hasCustomPrompt="1"/>
          </p:nvPr>
        </p:nvSpPr>
        <p:spPr>
          <a:xfrm>
            <a:off x="457200"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8" name="Content Placeholder 9"/>
          <p:cNvSpPr>
            <a:spLocks noGrp="1"/>
          </p:cNvSpPr>
          <p:nvPr>
            <p:ph sz="quarter" idx="25" hasCustomPrompt="1"/>
          </p:nvPr>
        </p:nvSpPr>
        <p:spPr>
          <a:xfrm>
            <a:off x="2850357"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29" name="Content Placeholder 9"/>
          <p:cNvSpPr>
            <a:spLocks noGrp="1"/>
          </p:cNvSpPr>
          <p:nvPr>
            <p:ph sz="quarter" idx="26" hasCustomPrompt="1"/>
          </p:nvPr>
        </p:nvSpPr>
        <p:spPr>
          <a:xfrm>
            <a:off x="5243513" y="1220788"/>
            <a:ext cx="2241550" cy="135572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a:t>
            </a:r>
            <a:br>
              <a:rPr lang="en-US" dirty="0" smtClean="0"/>
            </a:br>
            <a:r>
              <a:rPr lang="en-US" dirty="0" smtClean="0"/>
              <a:t>graphic/photo</a:t>
            </a:r>
            <a:endParaRPr lang="en-US" dirty="0"/>
          </a:p>
        </p:txBody>
      </p:sp>
      <p:sp>
        <p:nvSpPr>
          <p:cNvPr id="36" name="Text Placeholder 24"/>
          <p:cNvSpPr>
            <a:spLocks noGrp="1"/>
          </p:cNvSpPr>
          <p:nvPr>
            <p:ph type="body" sz="quarter" idx="27" hasCustomPrompt="1"/>
          </p:nvPr>
        </p:nvSpPr>
        <p:spPr>
          <a:xfrm>
            <a:off x="457200"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7" name="Text Placeholder 21"/>
          <p:cNvSpPr>
            <a:spLocks noGrp="1"/>
          </p:cNvSpPr>
          <p:nvPr>
            <p:ph type="body" sz="quarter" idx="28" hasCustomPrompt="1"/>
          </p:nvPr>
        </p:nvSpPr>
        <p:spPr>
          <a:xfrm>
            <a:off x="457201"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8" name="Text Placeholder 24"/>
          <p:cNvSpPr>
            <a:spLocks noGrp="1"/>
          </p:cNvSpPr>
          <p:nvPr>
            <p:ph type="body" sz="quarter" idx="29" hasCustomPrompt="1"/>
          </p:nvPr>
        </p:nvSpPr>
        <p:spPr>
          <a:xfrm>
            <a:off x="2850357"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39" name="Text Placeholder 21"/>
          <p:cNvSpPr>
            <a:spLocks noGrp="1"/>
          </p:cNvSpPr>
          <p:nvPr>
            <p:ph type="body" sz="quarter" idx="30" hasCustomPrompt="1"/>
          </p:nvPr>
        </p:nvSpPr>
        <p:spPr>
          <a:xfrm>
            <a:off x="2850357"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0" name="Text Placeholder 24"/>
          <p:cNvSpPr>
            <a:spLocks noGrp="1"/>
          </p:cNvSpPr>
          <p:nvPr>
            <p:ph type="body" sz="quarter" idx="31" hasCustomPrompt="1"/>
          </p:nvPr>
        </p:nvSpPr>
        <p:spPr>
          <a:xfrm>
            <a:off x="5243513" y="2705660"/>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41" name="Text Placeholder 21"/>
          <p:cNvSpPr>
            <a:spLocks noGrp="1"/>
          </p:cNvSpPr>
          <p:nvPr>
            <p:ph type="body" sz="quarter" idx="32" hasCustomPrompt="1"/>
          </p:nvPr>
        </p:nvSpPr>
        <p:spPr>
          <a:xfrm>
            <a:off x="5243513" y="2960967"/>
            <a:ext cx="2241550" cy="153959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48958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3"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4" name="Text Placeholder 2"/>
          <p:cNvSpPr>
            <a:spLocks noGrp="1"/>
          </p:cNvSpPr>
          <p:nvPr>
            <p:ph type="body" sz="quarter" idx="23" hasCustomPrompt="1"/>
          </p:nvPr>
        </p:nvSpPr>
        <p:spPr>
          <a:xfrm>
            <a:off x="457200" y="1152524"/>
            <a:ext cx="7027863" cy="1266825"/>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p:txBody>
      </p:sp>
      <p:sp>
        <p:nvSpPr>
          <p:cNvPr id="14" name="Title 13"/>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5"/>
          <p:cNvSpPr>
            <a:spLocks noGrp="1"/>
          </p:cNvSpPr>
          <p:nvPr>
            <p:ph type="body" sz="quarter" idx="24"/>
          </p:nvPr>
        </p:nvSpPr>
        <p:spPr>
          <a:xfrm>
            <a:off x="457200"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9" name="Text Placeholder 25"/>
          <p:cNvSpPr>
            <a:spLocks noGrp="1"/>
          </p:cNvSpPr>
          <p:nvPr>
            <p:ph type="body" sz="quarter" idx="25"/>
          </p:nvPr>
        </p:nvSpPr>
        <p:spPr>
          <a:xfrm>
            <a:off x="2850357"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0" name="Text Placeholder 25"/>
          <p:cNvSpPr>
            <a:spLocks noGrp="1"/>
          </p:cNvSpPr>
          <p:nvPr>
            <p:ph type="body" sz="quarter" idx="26"/>
          </p:nvPr>
        </p:nvSpPr>
        <p:spPr>
          <a:xfrm>
            <a:off x="5243513" y="2574925"/>
            <a:ext cx="2241550" cy="1925638"/>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10814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les">
    <p:spTree>
      <p:nvGrpSpPr>
        <p:cNvPr id="1" name=""/>
        <p:cNvGrpSpPr/>
        <p:nvPr/>
      </p:nvGrpSpPr>
      <p:grpSpPr>
        <a:xfrm>
          <a:off x="0" y="0"/>
          <a:ext cx="0" cy="0"/>
          <a:chOff x="0" y="0"/>
          <a:chExt cx="0" cy="0"/>
        </a:xfrm>
      </p:grpSpPr>
      <p:sp>
        <p:nvSpPr>
          <p:cNvPr id="49"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50" name="Title 4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54" name="Text Placeholder 23"/>
          <p:cNvSpPr>
            <a:spLocks noGrp="1"/>
          </p:cNvSpPr>
          <p:nvPr>
            <p:ph type="body" sz="quarter" idx="32" hasCustomPrompt="1"/>
          </p:nvPr>
        </p:nvSpPr>
        <p:spPr>
          <a:xfrm>
            <a:off x="45719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5" name="Text Placeholder 23"/>
          <p:cNvSpPr>
            <a:spLocks noGrp="1"/>
          </p:cNvSpPr>
          <p:nvPr>
            <p:ph type="body" sz="quarter" idx="49" hasCustomPrompt="1"/>
          </p:nvPr>
        </p:nvSpPr>
        <p:spPr>
          <a:xfrm>
            <a:off x="1655063"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6" name="Text Placeholder 23"/>
          <p:cNvSpPr>
            <a:spLocks noGrp="1"/>
          </p:cNvSpPr>
          <p:nvPr>
            <p:ph type="body" sz="quarter" idx="50" hasCustomPrompt="1"/>
          </p:nvPr>
        </p:nvSpPr>
        <p:spPr>
          <a:xfrm>
            <a:off x="2852927"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7" name="Text Placeholder 23"/>
          <p:cNvSpPr>
            <a:spLocks noGrp="1"/>
          </p:cNvSpPr>
          <p:nvPr>
            <p:ph type="body" sz="quarter" idx="51" hasCustomPrompt="1"/>
          </p:nvPr>
        </p:nvSpPr>
        <p:spPr>
          <a:xfrm>
            <a:off x="4050791"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8" name="Text Placeholder 23"/>
          <p:cNvSpPr>
            <a:spLocks noGrp="1"/>
          </p:cNvSpPr>
          <p:nvPr>
            <p:ph type="body" sz="quarter" idx="52" hasCustomPrompt="1"/>
          </p:nvPr>
        </p:nvSpPr>
        <p:spPr>
          <a:xfrm>
            <a:off x="5248655"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59" name="Text Placeholder 23"/>
          <p:cNvSpPr>
            <a:spLocks noGrp="1"/>
          </p:cNvSpPr>
          <p:nvPr>
            <p:ph type="body" sz="quarter" idx="53" hasCustomPrompt="1"/>
          </p:nvPr>
        </p:nvSpPr>
        <p:spPr>
          <a:xfrm>
            <a:off x="6446519"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0" name="Text Placeholder 23"/>
          <p:cNvSpPr>
            <a:spLocks noGrp="1"/>
          </p:cNvSpPr>
          <p:nvPr>
            <p:ph type="body" sz="quarter" idx="54" hasCustomPrompt="1"/>
          </p:nvPr>
        </p:nvSpPr>
        <p:spPr>
          <a:xfrm>
            <a:off x="7644384" y="1820863"/>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1" name="Text Placeholder 23"/>
          <p:cNvSpPr>
            <a:spLocks noGrp="1"/>
          </p:cNvSpPr>
          <p:nvPr>
            <p:ph type="body" sz="quarter" idx="55" hasCustomPrompt="1"/>
          </p:nvPr>
        </p:nvSpPr>
        <p:spPr>
          <a:xfrm>
            <a:off x="45300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2" name="Text Placeholder 23"/>
          <p:cNvSpPr>
            <a:spLocks noGrp="1"/>
          </p:cNvSpPr>
          <p:nvPr>
            <p:ph type="body" sz="quarter" idx="56" hasCustomPrompt="1"/>
          </p:nvPr>
        </p:nvSpPr>
        <p:spPr>
          <a:xfrm>
            <a:off x="1651571"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3" name="Text Placeholder 23"/>
          <p:cNvSpPr>
            <a:spLocks noGrp="1"/>
          </p:cNvSpPr>
          <p:nvPr>
            <p:ph type="body" sz="quarter" idx="57" hasCustomPrompt="1"/>
          </p:nvPr>
        </p:nvSpPr>
        <p:spPr>
          <a:xfrm>
            <a:off x="2850133"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4" name="Text Placeholder 23"/>
          <p:cNvSpPr>
            <a:spLocks noGrp="1"/>
          </p:cNvSpPr>
          <p:nvPr>
            <p:ph type="body" sz="quarter" idx="58" hasCustomPrompt="1"/>
          </p:nvPr>
        </p:nvSpPr>
        <p:spPr>
          <a:xfrm>
            <a:off x="4048695"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5" name="Text Placeholder 23"/>
          <p:cNvSpPr>
            <a:spLocks noGrp="1"/>
          </p:cNvSpPr>
          <p:nvPr>
            <p:ph type="body" sz="quarter" idx="59" hasCustomPrompt="1"/>
          </p:nvPr>
        </p:nvSpPr>
        <p:spPr>
          <a:xfrm>
            <a:off x="5247257"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6" name="Text Placeholder 23"/>
          <p:cNvSpPr>
            <a:spLocks noGrp="1"/>
          </p:cNvSpPr>
          <p:nvPr>
            <p:ph type="body" sz="quarter" idx="60" hasCustomPrompt="1"/>
          </p:nvPr>
        </p:nvSpPr>
        <p:spPr>
          <a:xfrm>
            <a:off x="6445819"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
        <p:nvSpPr>
          <p:cNvPr id="67" name="Text Placeholder 23"/>
          <p:cNvSpPr>
            <a:spLocks noGrp="1"/>
          </p:cNvSpPr>
          <p:nvPr>
            <p:ph type="body" sz="quarter" idx="61" hasCustomPrompt="1"/>
          </p:nvPr>
        </p:nvSpPr>
        <p:spPr>
          <a:xfrm>
            <a:off x="7644384" y="3025775"/>
            <a:ext cx="1042416" cy="1042987"/>
          </a:xfrm>
          <a:solidFill>
            <a:schemeClr val="accent3"/>
          </a:solidFill>
        </p:spPr>
        <p:txBody>
          <a:bodyPr lIns="91440" tIns="91440" rIns="91440" bIns="91440" anchor="ctr" anchorCtr="0"/>
          <a:lstStyle>
            <a:lvl1pPr marL="0" indent="0" algn="ctr">
              <a:lnSpc>
                <a:spcPct val="100000"/>
              </a:lnSpc>
              <a:spcBef>
                <a:spcPts val="0"/>
              </a:spcBef>
              <a:buNone/>
              <a:defRPr baseline="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smtClean="0"/>
              <a:t>Click to edit text</a:t>
            </a:r>
          </a:p>
        </p:txBody>
      </p:sp>
    </p:spTree>
    <p:extLst>
      <p:ext uri="{BB962C8B-B14F-4D97-AF65-F5344CB8AC3E}">
        <p14:creationId xmlns:p14="http://schemas.microsoft.com/office/powerpoint/2010/main" val="2280099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9"/>
            <a:ext cx="5837238" cy="2670174"/>
          </a:xfrm>
        </p:spPr>
        <p:txBody>
          <a:bodyPr/>
          <a:lstStyle>
            <a:lvl1pPr marL="0" indent="0">
              <a:buNone/>
              <a:defRPr/>
            </a:lvl1pPr>
          </a:lstStyle>
          <a:p>
            <a:r>
              <a:rPr lang="en-US" dirty="0" smtClean="0"/>
              <a:t>Click to add chart</a:t>
            </a:r>
            <a:endParaRPr lang="en-US" dirty="0"/>
          </a:p>
        </p:txBody>
      </p:sp>
      <p:sp>
        <p:nvSpPr>
          <p:cNvPr id="19"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2" name="Title 2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6" name="Text Placeholder 24"/>
          <p:cNvSpPr>
            <a:spLocks noGrp="1"/>
          </p:cNvSpPr>
          <p:nvPr>
            <p:ph type="body" sz="quarter" idx="25" hasCustomPrompt="1"/>
          </p:nvPr>
        </p:nvSpPr>
        <p:spPr>
          <a:xfrm>
            <a:off x="6446838"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7" name="Text Placeholder 21"/>
          <p:cNvSpPr>
            <a:spLocks noGrp="1"/>
          </p:cNvSpPr>
          <p:nvPr>
            <p:ph type="body" sz="quarter" idx="26" hasCustomPrompt="1"/>
          </p:nvPr>
        </p:nvSpPr>
        <p:spPr>
          <a:xfrm>
            <a:off x="6446838" y="2047595"/>
            <a:ext cx="2241550" cy="1343306"/>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2" name="Text Placeholder 2"/>
          <p:cNvSpPr>
            <a:spLocks noGrp="1"/>
          </p:cNvSpPr>
          <p:nvPr>
            <p:ph type="body" sz="quarter" idx="24" hasCustomPrompt="1"/>
          </p:nvPr>
        </p:nvSpPr>
        <p:spPr>
          <a:xfrm>
            <a:off x="6446839" y="3548062"/>
            <a:ext cx="2239962" cy="952501"/>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81249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rt Large">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830388"/>
            <a:ext cx="8229600" cy="2665411"/>
          </a:xfrm>
        </p:spPr>
        <p:txBody>
          <a:bodyPr/>
          <a:lstStyle>
            <a:lvl1pPr marL="0" indent="0">
              <a:buNone/>
              <a:defRPr/>
            </a:lvl1pPr>
          </a:lstStyle>
          <a:p>
            <a:r>
              <a:rPr lang="en-US" dirty="0" smtClean="0"/>
              <a:t>Click to add chart</a:t>
            </a:r>
            <a:endParaRPr lang="en-US" dirty="0"/>
          </a:p>
        </p:txBody>
      </p:sp>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6" name="Title 15"/>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337638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rt With Two Columns Text">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20788"/>
            <a:ext cx="5837238" cy="3275011"/>
          </a:xfrm>
        </p:spPr>
        <p:txBody>
          <a:bodyPr/>
          <a:lstStyle>
            <a:lvl1pPr marL="0" indent="0">
              <a:buNone/>
              <a:defRPr/>
            </a:lvl1pPr>
          </a:lstStyle>
          <a:p>
            <a:r>
              <a:rPr lang="en-US" dirty="0" smtClean="0"/>
              <a:t>Click to add chart</a:t>
            </a:r>
            <a:endParaRPr lang="en-US" dirty="0"/>
          </a:p>
        </p:txBody>
      </p:sp>
      <p:sp>
        <p:nvSpPr>
          <p:cNvPr id="16"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1" name="Text Placeholder 24"/>
          <p:cNvSpPr>
            <a:spLocks noGrp="1"/>
          </p:cNvSpPr>
          <p:nvPr>
            <p:ph type="body" sz="quarter" idx="25" hasCustomPrompt="1"/>
          </p:nvPr>
        </p:nvSpPr>
        <p:spPr>
          <a:xfrm>
            <a:off x="4052888"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2" name="Text Placeholder 21"/>
          <p:cNvSpPr>
            <a:spLocks noGrp="1"/>
          </p:cNvSpPr>
          <p:nvPr>
            <p:ph type="body" sz="quarter" idx="26" hasCustomPrompt="1"/>
          </p:nvPr>
        </p:nvSpPr>
        <p:spPr>
          <a:xfrm>
            <a:off x="4052888"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4"/>
          <p:cNvSpPr>
            <a:spLocks noGrp="1"/>
          </p:cNvSpPr>
          <p:nvPr>
            <p:ph type="body" sz="quarter" idx="27" hasCustomPrompt="1"/>
          </p:nvPr>
        </p:nvSpPr>
        <p:spPr>
          <a:xfrm>
            <a:off x="6445250"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4" name="Text Placeholder 21"/>
          <p:cNvSpPr>
            <a:spLocks noGrp="1"/>
          </p:cNvSpPr>
          <p:nvPr>
            <p:ph type="body" sz="quarter" idx="28" hasCustomPrompt="1"/>
          </p:nvPr>
        </p:nvSpPr>
        <p:spPr>
          <a:xfrm>
            <a:off x="6445250"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7" name="Text Placeholder 2"/>
          <p:cNvSpPr>
            <a:spLocks noGrp="1"/>
          </p:cNvSpPr>
          <p:nvPr>
            <p:ph type="body" sz="quarter" idx="24" hasCustomPrompt="1"/>
          </p:nvPr>
        </p:nvSpPr>
        <p:spPr>
          <a:xfrm>
            <a:off x="6446839" y="4010026"/>
            <a:ext cx="2241549" cy="485773"/>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334236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rt With Subcharts">
    <p:spTree>
      <p:nvGrpSpPr>
        <p:cNvPr id="1" name=""/>
        <p:cNvGrpSpPr/>
        <p:nvPr/>
      </p:nvGrpSpPr>
      <p:grpSpPr>
        <a:xfrm>
          <a:off x="0" y="0"/>
          <a:ext cx="0" cy="0"/>
          <a:chOff x="0" y="0"/>
          <a:chExt cx="0" cy="0"/>
        </a:xfrm>
      </p:grpSpPr>
      <p:sp>
        <p:nvSpPr>
          <p:cNvPr id="9" name="Chart Placeholder 8"/>
          <p:cNvSpPr>
            <a:spLocks noGrp="1"/>
          </p:cNvSpPr>
          <p:nvPr>
            <p:ph type="chart" sz="quarter" idx="16" hasCustomPrompt="1"/>
          </p:nvPr>
        </p:nvSpPr>
        <p:spPr>
          <a:xfrm>
            <a:off x="457200" y="1219200"/>
            <a:ext cx="8229600" cy="3276599"/>
          </a:xfrm>
        </p:spPr>
        <p:txBody>
          <a:bodyPr/>
          <a:lstStyle>
            <a:lvl1pPr marL="0" indent="0">
              <a:buNone/>
              <a:defRPr/>
            </a:lvl1pPr>
          </a:lstStyle>
          <a:p>
            <a:r>
              <a:rPr lang="en-US" dirty="0" smtClean="0"/>
              <a:t>Click to add chart</a:t>
            </a:r>
            <a:endParaRPr lang="en-US" dirty="0"/>
          </a:p>
        </p:txBody>
      </p:sp>
      <p:sp>
        <p:nvSpPr>
          <p:cNvPr id="16" name="Chart Placeholder 8"/>
          <p:cNvSpPr>
            <a:spLocks noGrp="1"/>
          </p:cNvSpPr>
          <p:nvPr>
            <p:ph type="chart" sz="quarter" idx="19" hasCustomPrompt="1"/>
          </p:nvPr>
        </p:nvSpPr>
        <p:spPr>
          <a:xfrm>
            <a:off x="4054475" y="1219201"/>
            <a:ext cx="3435984" cy="1539239"/>
          </a:xfrm>
        </p:spPr>
        <p:txBody>
          <a:bodyPr/>
          <a:lstStyle>
            <a:lvl1pPr marL="0" indent="0">
              <a:buNone/>
              <a:defRPr/>
            </a:lvl1pPr>
          </a:lstStyle>
          <a:p>
            <a:r>
              <a:rPr lang="en-US" dirty="0" smtClean="0"/>
              <a:t>Click to add chart</a:t>
            </a:r>
            <a:endParaRPr lang="en-US" dirty="0"/>
          </a:p>
        </p:txBody>
      </p:sp>
      <p:sp>
        <p:nvSpPr>
          <p:cNvPr id="17" name="Chart Placeholder 8"/>
          <p:cNvSpPr>
            <a:spLocks noGrp="1"/>
          </p:cNvSpPr>
          <p:nvPr>
            <p:ph type="chart" sz="quarter" idx="20" hasCustomPrompt="1"/>
          </p:nvPr>
        </p:nvSpPr>
        <p:spPr>
          <a:xfrm>
            <a:off x="4054475" y="2956560"/>
            <a:ext cx="3435984" cy="1539239"/>
          </a:xfrm>
        </p:spPr>
        <p:txBody>
          <a:bodyPr/>
          <a:lstStyle>
            <a:lvl1pPr marL="0" indent="0">
              <a:buNone/>
              <a:defRPr/>
            </a:lvl1pPr>
          </a:lstStyle>
          <a:p>
            <a:r>
              <a:rPr lang="en-US" dirty="0" smtClean="0"/>
              <a:t>Click to add chart</a:t>
            </a:r>
            <a:endParaRPr lang="en-US" dirty="0"/>
          </a:p>
        </p:txBody>
      </p:sp>
      <p:sp>
        <p:nvSpPr>
          <p:cNvPr id="2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0" name="Title 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4" hasCustomPrompt="1"/>
          </p:nvPr>
        </p:nvSpPr>
        <p:spPr>
          <a:xfrm>
            <a:off x="7642225" y="1219200"/>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21767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able Placeholder 6"/>
          <p:cNvSpPr>
            <a:spLocks noGrp="1"/>
          </p:cNvSpPr>
          <p:nvPr>
            <p:ph type="tbl" sz="quarter" idx="14" hasCustomPrompt="1"/>
          </p:nvPr>
        </p:nvSpPr>
        <p:spPr>
          <a:xfrm>
            <a:off x="457200" y="1219200"/>
            <a:ext cx="8229600" cy="3276600"/>
          </a:xfrm>
        </p:spPr>
        <p:txBody>
          <a:bodyPr/>
          <a:lstStyle>
            <a:lvl1pPr marL="0" indent="0">
              <a:buNone/>
              <a:defRPr/>
            </a:lvl1pPr>
          </a:lstStyle>
          <a:p>
            <a:r>
              <a:rPr lang="en-US" dirty="0" smtClean="0"/>
              <a:t>Click to add table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5" name="Title 14"/>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205144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Graphics">
    <p:spTree>
      <p:nvGrpSpPr>
        <p:cNvPr id="1" name=""/>
        <p:cNvGrpSpPr/>
        <p:nvPr/>
      </p:nvGrpSpPr>
      <p:grpSpPr>
        <a:xfrm>
          <a:off x="0" y="0"/>
          <a:ext cx="0" cy="0"/>
          <a:chOff x="0" y="0"/>
          <a:chExt cx="0" cy="0"/>
        </a:xfrm>
      </p:grpSpPr>
      <p:sp>
        <p:nvSpPr>
          <p:cNvPr id="1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2" name="Content Placeholder 9"/>
          <p:cNvSpPr>
            <a:spLocks noGrp="1"/>
          </p:cNvSpPr>
          <p:nvPr>
            <p:ph sz="quarter" idx="25"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315407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7" name="Picture Placeholder 9"/>
          <p:cNvSpPr>
            <a:spLocks noGrp="1"/>
          </p:cNvSpPr>
          <p:nvPr>
            <p:ph type="pic" sz="quarter" idx="19" hasCustomPrompt="1"/>
          </p:nvPr>
        </p:nvSpPr>
        <p:spPr>
          <a:xfrm>
            <a:off x="5699125" y="219519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1" name="Text Placeholder 12"/>
          <p:cNvSpPr>
            <a:spLocks noGrp="1"/>
          </p:cNvSpPr>
          <p:nvPr>
            <p:ph type="body" sz="quarter" idx="24" hasCustomPrompt="1"/>
          </p:nvPr>
        </p:nvSpPr>
        <p:spPr>
          <a:xfrm>
            <a:off x="5699125" y="344809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43" name="Rectangle 42"/>
          <p:cNvSpPr/>
          <p:nvPr userDrawn="1"/>
        </p:nvSpPr>
        <p:spPr>
          <a:xfrm>
            <a:off x="5699125"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4" name="Rectangle 43"/>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5" name="Rectangle 44"/>
          <p:cNvSpPr/>
          <p:nvPr userDrawn="1"/>
        </p:nvSpPr>
        <p:spPr>
          <a:xfrm>
            <a:off x="5699125"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133508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7" name="Freeform 95"/>
          <p:cNvSpPr>
            <a:spLocks/>
          </p:cNvSpPr>
          <p:nvPr userDrawn="1"/>
        </p:nvSpPr>
        <p:spPr bwMode="black">
          <a:xfrm>
            <a:off x="5910072" y="154603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8" name="Freeform 81"/>
          <p:cNvSpPr>
            <a:spLocks noEditPoints="1"/>
          </p:cNvSpPr>
          <p:nvPr userDrawn="1"/>
        </p:nvSpPr>
        <p:spPr bwMode="black">
          <a:xfrm>
            <a:off x="6755576" y="1565123"/>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9" name="Freeform 116"/>
          <p:cNvSpPr>
            <a:spLocks noEditPoints="1"/>
          </p:cNvSpPr>
          <p:nvPr userDrawn="1"/>
        </p:nvSpPr>
        <p:spPr bwMode="black">
          <a:xfrm>
            <a:off x="6763066"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0"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52" name="Rectangle 51"/>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6" name="Rectangle 55"/>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7"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8" name="Freeform 108"/>
          <p:cNvSpPr>
            <a:spLocks noEditPoints="1"/>
          </p:cNvSpPr>
          <p:nvPr userDrawn="1"/>
        </p:nvSpPr>
        <p:spPr bwMode="black">
          <a:xfrm>
            <a:off x="8505785" y="2375795"/>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59" name="Freeform 166"/>
          <p:cNvSpPr>
            <a:spLocks noEditPoints="1"/>
          </p:cNvSpPr>
          <p:nvPr userDrawn="1"/>
        </p:nvSpPr>
        <p:spPr bwMode="black">
          <a:xfrm>
            <a:off x="7610172"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7" name="Group 3076"/>
          <p:cNvGrpSpPr/>
          <p:nvPr userDrawn="1"/>
        </p:nvGrpSpPr>
        <p:grpSpPr>
          <a:xfrm>
            <a:off x="8462414" y="3320289"/>
            <a:ext cx="431310" cy="234248"/>
            <a:chOff x="1506537" y="2403476"/>
            <a:chExt cx="4492626" cy="2439987"/>
          </a:xfrm>
        </p:grpSpPr>
        <p:sp>
          <p:nvSpPr>
            <p:cNvPr id="125"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26"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7"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5"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76"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1" name="Picture 5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spTree>
    <p:extLst>
      <p:ext uri="{BB962C8B-B14F-4D97-AF65-F5344CB8AC3E}">
        <p14:creationId xmlns:p14="http://schemas.microsoft.com/office/powerpoint/2010/main" val="35178376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aphic and Text">
    <p:spTree>
      <p:nvGrpSpPr>
        <p:cNvPr id="1" name=""/>
        <p:cNvGrpSpPr/>
        <p:nvPr/>
      </p:nvGrpSpPr>
      <p:grpSpPr>
        <a:xfrm>
          <a:off x="0" y="0"/>
          <a:ext cx="0" cy="0"/>
          <a:chOff x="0" y="0"/>
          <a:chExt cx="0" cy="0"/>
        </a:xfrm>
      </p:grpSpPr>
      <p:sp>
        <p:nvSpPr>
          <p:cNvPr id="17" name="Text Placeholder 13"/>
          <p:cNvSpPr>
            <a:spLocks noGrp="1"/>
          </p:cNvSpPr>
          <p:nvPr>
            <p:ph type="body" sz="quarter" idx="20"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0" name="Content Placeholder 9"/>
          <p:cNvSpPr>
            <a:spLocks noGrp="1"/>
          </p:cNvSpPr>
          <p:nvPr>
            <p:ph sz="quarter" idx="18" hasCustomPrompt="1"/>
          </p:nvPr>
        </p:nvSpPr>
        <p:spPr>
          <a:xfrm>
            <a:off x="457200" y="1830388"/>
            <a:ext cx="4633913"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p>
        </p:txBody>
      </p:sp>
      <p:sp>
        <p:nvSpPr>
          <p:cNvPr id="24" name="Text Placeholder 24"/>
          <p:cNvSpPr>
            <a:spLocks noGrp="1"/>
          </p:cNvSpPr>
          <p:nvPr>
            <p:ph type="body" sz="quarter" idx="29" hasCustomPrompt="1"/>
          </p:nvPr>
        </p:nvSpPr>
        <p:spPr>
          <a:xfrm>
            <a:off x="5243513" y="1792288"/>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30" hasCustomPrompt="1"/>
          </p:nvPr>
        </p:nvSpPr>
        <p:spPr>
          <a:xfrm>
            <a:off x="5243513" y="2047595"/>
            <a:ext cx="2241550" cy="1276630"/>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0" name="Text Placeholder 2"/>
          <p:cNvSpPr>
            <a:spLocks noGrp="1"/>
          </p:cNvSpPr>
          <p:nvPr>
            <p:ph type="body" sz="quarter" idx="24" hasCustomPrompt="1"/>
          </p:nvPr>
        </p:nvSpPr>
        <p:spPr>
          <a:xfrm>
            <a:off x="5243514" y="3476626"/>
            <a:ext cx="1044574" cy="1023938"/>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2731404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ic and Quote">
    <p:spTree>
      <p:nvGrpSpPr>
        <p:cNvPr id="1" name=""/>
        <p:cNvGrpSpPr/>
        <p:nvPr/>
      </p:nvGrpSpPr>
      <p:grpSpPr>
        <a:xfrm>
          <a:off x="0" y="0"/>
          <a:ext cx="0" cy="0"/>
          <a:chOff x="0" y="0"/>
          <a:chExt cx="0" cy="0"/>
        </a:xfrm>
      </p:grpSpPr>
      <p:sp>
        <p:nvSpPr>
          <p:cNvPr id="15"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7" name="Title 16"/>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9" name="Content Placeholder 9"/>
          <p:cNvSpPr>
            <a:spLocks noGrp="1"/>
          </p:cNvSpPr>
          <p:nvPr>
            <p:ph sz="quarter" idx="18" hasCustomPrompt="1"/>
          </p:nvPr>
        </p:nvSpPr>
        <p:spPr>
          <a:xfrm>
            <a:off x="2849563" y="1830388"/>
            <a:ext cx="4633913" cy="2670175"/>
          </a:xfrm>
          <a:solidFill>
            <a:schemeClr val="accent3"/>
          </a:solidFill>
        </p:spPr>
        <p:txBody>
          <a:bodyPr anchor="ctr" anchorCtr="0">
            <a:normAutofit/>
          </a:bodyPr>
          <a:lstStyle>
            <a:lvl1pPr marL="0" indent="0" algn="ctr">
              <a:buNone/>
              <a:defRPr sz="1400" baseline="0">
                <a:solidFill>
                  <a:schemeClr val="tx2"/>
                </a:solidFill>
              </a:defRPr>
            </a:lvl1pPr>
          </a:lstStyle>
          <a:p>
            <a:pPr lvl="0"/>
            <a:r>
              <a:rPr lang="en-US" dirty="0" smtClean="0"/>
              <a:t>Click to place graphic/photo</a:t>
            </a:r>
            <a:endParaRPr lang="en-US" dirty="0"/>
          </a:p>
        </p:txBody>
      </p:sp>
      <p:sp>
        <p:nvSpPr>
          <p:cNvPr id="21" name="Text Placeholder 2"/>
          <p:cNvSpPr>
            <a:spLocks noGrp="1"/>
          </p:cNvSpPr>
          <p:nvPr>
            <p:ph type="body" sz="quarter" idx="29" hasCustomPrompt="1"/>
          </p:nvPr>
        </p:nvSpPr>
        <p:spPr>
          <a:xfrm>
            <a:off x="457200" y="1768475"/>
            <a:ext cx="2241550" cy="2732087"/>
          </a:xfrm>
        </p:spPr>
        <p:txBody>
          <a:bodyPr/>
          <a:lstStyle>
            <a:lvl1pPr marL="0" indent="0">
              <a:lnSpc>
                <a:spcPct val="105000"/>
              </a:lnSpc>
              <a:buNone/>
              <a:defRPr sz="2400">
                <a:solidFill>
                  <a:schemeClr val="tx2"/>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Text Placeholder 2"/>
          <p:cNvSpPr>
            <a:spLocks noGrp="1"/>
          </p:cNvSpPr>
          <p:nvPr>
            <p:ph type="body" sz="quarter" idx="24" hasCustomPrompt="1"/>
          </p:nvPr>
        </p:nvSpPr>
        <p:spPr>
          <a:xfrm>
            <a:off x="7642225" y="1830388"/>
            <a:ext cx="1044576" cy="1195387"/>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66746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882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id Highlight Top">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400300"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33082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id Highlight Middle">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4"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49" y="2281742"/>
            <a:ext cx="2403476"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5"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53506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id Highlight Bottom">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1" name="Picture Placeholder 9"/>
          <p:cNvSpPr>
            <a:spLocks noGrp="1"/>
          </p:cNvSpPr>
          <p:nvPr>
            <p:ph type="pic" sz="quarter" idx="43" hasCustomPrompt="1"/>
          </p:nvPr>
        </p:nvSpPr>
        <p:spPr>
          <a:xfrm>
            <a:off x="457200" y="2281427"/>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32" name="Picture Placeholder 9"/>
          <p:cNvSpPr>
            <a:spLocks noGrp="1"/>
          </p:cNvSpPr>
          <p:nvPr>
            <p:ph type="pic" sz="quarter" idx="44" hasCustomPrompt="1"/>
          </p:nvPr>
        </p:nvSpPr>
        <p:spPr>
          <a:xfrm>
            <a:off x="457200" y="3356606"/>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15" name="Text Placeholder 14"/>
          <p:cNvSpPr>
            <a:spLocks noGrp="1"/>
          </p:cNvSpPr>
          <p:nvPr>
            <p:ph type="body" sz="quarter" idx="45" hasCustomPrompt="1"/>
          </p:nvPr>
        </p:nvSpPr>
        <p:spPr>
          <a:xfrm>
            <a:off x="16541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3"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4" name="Text Placeholder 14"/>
          <p:cNvSpPr>
            <a:spLocks noGrp="1"/>
          </p:cNvSpPr>
          <p:nvPr>
            <p:ph type="body" sz="quarter" idx="47" hasCustomPrompt="1"/>
          </p:nvPr>
        </p:nvSpPr>
        <p:spPr>
          <a:xfrm>
            <a:off x="1654175"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2"/>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5"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36" name="Text Placeholder 14"/>
          <p:cNvSpPr>
            <a:spLocks noGrp="1"/>
          </p:cNvSpPr>
          <p:nvPr>
            <p:ph type="body" sz="quarter" idx="49" hasCustomPrompt="1"/>
          </p:nvPr>
        </p:nvSpPr>
        <p:spPr>
          <a:xfrm>
            <a:off x="1654174"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marL="685800" indent="0">
              <a:lnSpc>
                <a:spcPct val="105000"/>
              </a:lnSpc>
              <a:buNone/>
              <a:defRPr>
                <a:solidFill>
                  <a:schemeClr val="bg1"/>
                </a:solidFill>
              </a:defRPr>
            </a:lvl5pPr>
          </a:lstStyle>
          <a:p>
            <a:pPr lvl="0"/>
            <a:r>
              <a:rPr lang="en-US" dirty="0" smtClean="0"/>
              <a:t>Click to edit text</a:t>
            </a:r>
          </a:p>
        </p:txBody>
      </p:sp>
      <p:sp>
        <p:nvSpPr>
          <p:cNvPr id="37" name="Text Placeholder 14"/>
          <p:cNvSpPr>
            <a:spLocks noGrp="1"/>
          </p:cNvSpPr>
          <p:nvPr>
            <p:ph type="body" sz="quarter" idx="50" hasCustomPrompt="1"/>
          </p:nvPr>
        </p:nvSpPr>
        <p:spPr>
          <a:xfrm>
            <a:off x="4057649" y="3356921"/>
            <a:ext cx="2403475" cy="906463"/>
          </a:xfrm>
          <a:solidFill>
            <a:schemeClr val="accent1"/>
          </a:solidFill>
        </p:spPr>
        <p:txBody>
          <a:bodyPr lIns="137160" tIns="91440" rIns="292608" bIns="91440"/>
          <a:lstStyle>
            <a:lvl1pPr marL="0" indent="0">
              <a:lnSpc>
                <a:spcPct val="105000"/>
              </a:lnSpc>
              <a:spcBef>
                <a:spcPts val="400"/>
              </a:spcBef>
              <a:buNone/>
              <a:defRPr>
                <a:solidFill>
                  <a:schemeClr val="bg1"/>
                </a:solidFill>
              </a:defRPr>
            </a:lvl1pPr>
            <a:lvl2pPr>
              <a:lnSpc>
                <a:spcPct val="105000"/>
              </a:lnSpc>
              <a:defRPr>
                <a:solidFill>
                  <a:schemeClr val="bg1"/>
                </a:solidFill>
              </a:defRPr>
            </a:lvl2pPr>
            <a:lvl3pPr>
              <a:lnSpc>
                <a:spcPct val="105000"/>
              </a:lnSpc>
              <a:defRPr>
                <a:solidFill>
                  <a:schemeClr val="bg1"/>
                </a:solidFill>
              </a:defRPr>
            </a:lvl3pPr>
            <a:lvl4pPr>
              <a:lnSpc>
                <a:spcPct val="105000"/>
              </a:lnSpc>
              <a:defRPr>
                <a:solidFill>
                  <a:schemeClr val="bg1"/>
                </a:solidFill>
              </a:defRPr>
            </a:lvl4pPr>
            <a:lvl5pPr>
              <a:lnSpc>
                <a:spcPct val="105000"/>
              </a:lnSpc>
              <a:defRPr>
                <a:solidFill>
                  <a:schemeClr val="bg1"/>
                </a:solidFill>
              </a:defRPr>
            </a:lvl5pPr>
          </a:lstStyle>
          <a:p>
            <a:pPr lvl="0"/>
            <a:r>
              <a:rPr lang="en-US" dirty="0" smtClean="0"/>
              <a:t>Click to edit text</a:t>
            </a:r>
          </a:p>
        </p:txBody>
      </p:sp>
      <p:sp>
        <p:nvSpPr>
          <p:cNvPr id="38"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377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Grid With Text">
    <p:spTree>
      <p:nvGrpSpPr>
        <p:cNvPr id="1" name=""/>
        <p:cNvGrpSpPr/>
        <p:nvPr/>
      </p:nvGrpSpPr>
      <p:grpSpPr>
        <a:xfrm>
          <a:off x="0" y="0"/>
          <a:ext cx="0" cy="0"/>
          <a:chOff x="0" y="0"/>
          <a:chExt cx="0" cy="0"/>
        </a:xfrm>
      </p:grpSpPr>
      <p:sp>
        <p:nvSpPr>
          <p:cNvPr id="1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2" name="Title 11"/>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0" name="Picture Placeholder 9"/>
          <p:cNvSpPr>
            <a:spLocks noGrp="1"/>
          </p:cNvSpPr>
          <p:nvPr>
            <p:ph type="pic" sz="quarter" idx="42" hasCustomPrompt="1"/>
          </p:nvPr>
        </p:nvSpPr>
        <p:spPr>
          <a:xfrm>
            <a:off x="457200" y="1219201"/>
            <a:ext cx="1038225" cy="906778"/>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photo</a:t>
            </a:r>
            <a:endParaRPr lang="en-US" dirty="0"/>
          </a:p>
        </p:txBody>
      </p:sp>
      <p:sp>
        <p:nvSpPr>
          <p:cNvPr id="24" name="Text Placeholder 24"/>
          <p:cNvSpPr>
            <a:spLocks noGrp="1"/>
          </p:cNvSpPr>
          <p:nvPr>
            <p:ph type="body" sz="quarter" idx="25" hasCustomPrompt="1"/>
          </p:nvPr>
        </p:nvSpPr>
        <p:spPr>
          <a:xfrm>
            <a:off x="1649413" y="1172883"/>
            <a:ext cx="2241550" cy="255307"/>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25" name="Text Placeholder 21"/>
          <p:cNvSpPr>
            <a:spLocks noGrp="1"/>
          </p:cNvSpPr>
          <p:nvPr>
            <p:ph type="body" sz="quarter" idx="26" hasCustomPrompt="1"/>
          </p:nvPr>
        </p:nvSpPr>
        <p:spPr>
          <a:xfrm>
            <a:off x="1649413" y="1428190"/>
            <a:ext cx="2241550" cy="1352831"/>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6" name="Text Placeholder 14"/>
          <p:cNvSpPr>
            <a:spLocks noGrp="1"/>
          </p:cNvSpPr>
          <p:nvPr>
            <p:ph type="body" sz="quarter" idx="46" hasCustomPrompt="1"/>
          </p:nvPr>
        </p:nvSpPr>
        <p:spPr>
          <a:xfrm>
            <a:off x="4054475" y="1219200"/>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7" name="Text Placeholder 14"/>
          <p:cNvSpPr>
            <a:spLocks noGrp="1"/>
          </p:cNvSpPr>
          <p:nvPr>
            <p:ph type="body" sz="quarter" idx="48" hasCustomPrompt="1"/>
          </p:nvPr>
        </p:nvSpPr>
        <p:spPr>
          <a:xfrm>
            <a:off x="4057650" y="2281742"/>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8" name="Text Placeholder 14"/>
          <p:cNvSpPr>
            <a:spLocks noGrp="1"/>
          </p:cNvSpPr>
          <p:nvPr>
            <p:ph type="body" sz="quarter" idx="50" hasCustomPrompt="1"/>
          </p:nvPr>
        </p:nvSpPr>
        <p:spPr>
          <a:xfrm>
            <a:off x="4057650" y="3356921"/>
            <a:ext cx="2236788" cy="906463"/>
          </a:xfrm>
          <a:solidFill>
            <a:schemeClr val="bg2"/>
          </a:solidFill>
        </p:spPr>
        <p:txBody>
          <a:bodyPr lIns="137160" tIns="91440" rIns="137160" bIns="91440"/>
          <a:lstStyle>
            <a:lvl1pPr marL="0" indent="0">
              <a:lnSpc>
                <a:spcPct val="105000"/>
              </a:lnSpc>
              <a:spcBef>
                <a:spcPts val="400"/>
              </a:spcBef>
              <a:buNone/>
              <a:defRPr>
                <a:solidFill>
                  <a:schemeClr val="tx1"/>
                </a:solidFill>
              </a:defRPr>
            </a:lvl1pPr>
            <a:lvl2pPr>
              <a:lnSpc>
                <a:spcPct val="105000"/>
              </a:lnSpc>
              <a:defRPr>
                <a:solidFill>
                  <a:schemeClr val="tx2"/>
                </a:solidFill>
              </a:defRPr>
            </a:lvl2pPr>
            <a:lvl3pPr>
              <a:lnSpc>
                <a:spcPct val="105000"/>
              </a:lnSpc>
              <a:defRPr>
                <a:solidFill>
                  <a:schemeClr val="tx2"/>
                </a:solidFill>
              </a:defRPr>
            </a:lvl3pPr>
            <a:lvl4pPr>
              <a:lnSpc>
                <a:spcPct val="105000"/>
              </a:lnSpc>
              <a:defRPr>
                <a:solidFill>
                  <a:schemeClr val="tx2"/>
                </a:solidFill>
              </a:defRPr>
            </a:lvl4pPr>
            <a:lvl5pPr>
              <a:lnSpc>
                <a:spcPct val="105000"/>
              </a:lnSpc>
              <a:defRPr>
                <a:solidFill>
                  <a:schemeClr val="tx2"/>
                </a:solidFill>
              </a:defRPr>
            </a:lvl5pPr>
          </a:lstStyle>
          <a:p>
            <a:pPr lvl="0"/>
            <a:r>
              <a:rPr lang="en-US" dirty="0" smtClean="0"/>
              <a:t>Click to edit text</a:t>
            </a:r>
          </a:p>
        </p:txBody>
      </p:sp>
      <p:sp>
        <p:nvSpPr>
          <p:cNvPr id="29" name="Text Placeholder 2"/>
          <p:cNvSpPr>
            <a:spLocks noGrp="1"/>
          </p:cNvSpPr>
          <p:nvPr>
            <p:ph type="body" sz="quarter" idx="38" hasCustomPrompt="1"/>
          </p:nvPr>
        </p:nvSpPr>
        <p:spPr>
          <a:xfrm>
            <a:off x="6446838" y="1219200"/>
            <a:ext cx="2239961" cy="3044184"/>
          </a:xfrm>
          <a:solidFill>
            <a:schemeClr val="accent1"/>
          </a:solidFill>
        </p:spPr>
        <p:txBody>
          <a:bodyPr lIns="137160" tIns="91440" rIns="137160" bIns="91440"/>
          <a:lstStyle>
            <a:lvl1pPr marL="0" indent="0">
              <a:lnSpc>
                <a:spcPct val="105000"/>
              </a:lnSpc>
              <a:spcBef>
                <a:spcPts val="200"/>
              </a:spcBef>
              <a:spcAft>
                <a:spcPts val="200"/>
              </a:spcAft>
              <a:buNone/>
              <a:defRPr sz="900" b="0">
                <a:solidFill>
                  <a:schemeClr val="bg1"/>
                </a:solidFill>
              </a:defRPr>
            </a:lvl1pPr>
            <a:lvl2pPr marL="114300" indent="-114300">
              <a:lnSpc>
                <a:spcPct val="105000"/>
              </a:lnSpc>
              <a:buFont typeface="Arial" pitchFamily="34" charset="0"/>
              <a:buChar char="•"/>
              <a:defRPr sz="900">
                <a:solidFill>
                  <a:schemeClr val="bg1"/>
                </a:solidFill>
              </a:defRPr>
            </a:lvl2pPr>
            <a:lvl3pPr marL="288925" indent="-114300">
              <a:lnSpc>
                <a:spcPct val="105000"/>
              </a:lnSpc>
              <a:defRPr sz="900">
                <a:solidFill>
                  <a:schemeClr val="bg1"/>
                </a:solidFill>
              </a:defRPr>
            </a:lvl3pPr>
            <a:lvl4pPr marL="457200" indent="-114300">
              <a:lnSpc>
                <a:spcPct val="105000"/>
              </a:lnSpc>
              <a:defRPr sz="900">
                <a:solidFill>
                  <a:schemeClr val="bg1"/>
                </a:solidFill>
              </a:defRPr>
            </a:lvl4pPr>
            <a:lvl5pPr marL="631825" indent="-114300">
              <a:lnSpc>
                <a:spcPct val="105000"/>
              </a:lnSpc>
              <a:defRPr sz="900">
                <a:solidFill>
                  <a:schemeClr val="bg1"/>
                </a:soli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1007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179206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Graphics">
    <p:spTree>
      <p:nvGrpSpPr>
        <p:cNvPr id="1" name=""/>
        <p:cNvGrpSpPr/>
        <p:nvPr/>
      </p:nvGrpSpPr>
      <p:grpSpPr>
        <a:xfrm>
          <a:off x="0" y="0"/>
          <a:ext cx="0" cy="0"/>
          <a:chOff x="0" y="0"/>
          <a:chExt cx="0" cy="0"/>
        </a:xfrm>
      </p:grpSpPr>
      <p:sp>
        <p:nvSpPr>
          <p:cNvPr id="22" name="Content Placeholder 9"/>
          <p:cNvSpPr>
            <a:spLocks noGrp="1"/>
          </p:cNvSpPr>
          <p:nvPr>
            <p:ph sz="quarter" idx="18" hasCustomPrompt="1"/>
          </p:nvPr>
        </p:nvSpPr>
        <p:spPr>
          <a:xfrm>
            <a:off x="457200" y="466726"/>
            <a:ext cx="343376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3" name="Content Placeholder 9"/>
          <p:cNvSpPr>
            <a:spLocks noGrp="1"/>
          </p:cNvSpPr>
          <p:nvPr>
            <p:ph sz="quarter" idx="30" hasCustomPrompt="1"/>
          </p:nvPr>
        </p:nvSpPr>
        <p:spPr>
          <a:xfrm>
            <a:off x="4051301"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4" name="Content Placeholder 9"/>
          <p:cNvSpPr>
            <a:spLocks noGrp="1"/>
          </p:cNvSpPr>
          <p:nvPr>
            <p:ph sz="quarter" idx="31" hasCustomPrompt="1"/>
          </p:nvPr>
        </p:nvSpPr>
        <p:spPr>
          <a:xfrm>
            <a:off x="6443662" y="466726"/>
            <a:ext cx="2243138" cy="1363662"/>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6" name="Content Placeholder 9"/>
          <p:cNvSpPr>
            <a:spLocks noGrp="1"/>
          </p:cNvSpPr>
          <p:nvPr>
            <p:ph sz="quarter" idx="32" hasCustomPrompt="1"/>
          </p:nvPr>
        </p:nvSpPr>
        <p:spPr>
          <a:xfrm>
            <a:off x="4051300" y="1985836"/>
            <a:ext cx="4635500" cy="251472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18113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Graphics">
    <p:spTree>
      <p:nvGrpSpPr>
        <p:cNvPr id="1" name=""/>
        <p:cNvGrpSpPr/>
        <p:nvPr/>
      </p:nvGrpSpPr>
      <p:grpSpPr>
        <a:xfrm>
          <a:off x="0" y="0"/>
          <a:ext cx="0" cy="0"/>
          <a:chOff x="0" y="0"/>
          <a:chExt cx="0" cy="0"/>
        </a:xfrm>
      </p:grpSpPr>
      <p:sp>
        <p:nvSpPr>
          <p:cNvPr id="24" name="Content Placeholder 9"/>
          <p:cNvSpPr>
            <a:spLocks noGrp="1"/>
          </p:cNvSpPr>
          <p:nvPr>
            <p:ph sz="quarter" idx="18" hasCustomPrompt="1"/>
          </p:nvPr>
        </p:nvSpPr>
        <p:spPr>
          <a:xfrm>
            <a:off x="457200" y="466726"/>
            <a:ext cx="4633913" cy="4033838"/>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
        <p:nvSpPr>
          <p:cNvPr id="25" name="Content Placeholder 9"/>
          <p:cNvSpPr>
            <a:spLocks noGrp="1"/>
          </p:cNvSpPr>
          <p:nvPr>
            <p:ph sz="quarter" idx="29" hasCustomPrompt="1"/>
          </p:nvPr>
        </p:nvSpPr>
        <p:spPr>
          <a:xfrm>
            <a:off x="5249863"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6" name="Content Placeholder 9"/>
          <p:cNvSpPr>
            <a:spLocks noGrp="1"/>
          </p:cNvSpPr>
          <p:nvPr>
            <p:ph sz="quarter" idx="30" hasCustomPrompt="1"/>
          </p:nvPr>
        </p:nvSpPr>
        <p:spPr>
          <a:xfrm>
            <a:off x="6446044"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7" name="Content Placeholder 9"/>
          <p:cNvSpPr>
            <a:spLocks noGrp="1"/>
          </p:cNvSpPr>
          <p:nvPr>
            <p:ph sz="quarter" idx="31" hasCustomPrompt="1"/>
          </p:nvPr>
        </p:nvSpPr>
        <p:spPr>
          <a:xfrm>
            <a:off x="7642225" y="466726"/>
            <a:ext cx="1044575" cy="1206500"/>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a:t>
            </a:r>
            <a:br>
              <a:rPr lang="en-US" dirty="0" smtClean="0"/>
            </a:br>
            <a:r>
              <a:rPr lang="en-US" dirty="0" smtClean="0"/>
              <a:t>place graphic/</a:t>
            </a:r>
            <a:br>
              <a:rPr lang="en-US" dirty="0" smtClean="0"/>
            </a:br>
            <a:r>
              <a:rPr lang="en-US" dirty="0" smtClean="0"/>
              <a:t>photo</a:t>
            </a:r>
            <a:endParaRPr lang="en-US" dirty="0"/>
          </a:p>
        </p:txBody>
      </p:sp>
      <p:sp>
        <p:nvSpPr>
          <p:cNvPr id="28" name="Content Placeholder 9"/>
          <p:cNvSpPr>
            <a:spLocks noGrp="1"/>
          </p:cNvSpPr>
          <p:nvPr>
            <p:ph sz="quarter" idx="32" hasCustomPrompt="1"/>
          </p:nvPr>
        </p:nvSpPr>
        <p:spPr>
          <a:xfrm>
            <a:off x="5249863" y="1830388"/>
            <a:ext cx="3436937" cy="2670175"/>
          </a:xfrm>
          <a:solidFill>
            <a:schemeClr val="accent3"/>
          </a:solidFill>
        </p:spPr>
        <p:txBody>
          <a:bodyPr anchor="ctr" anchorCtr="0">
            <a:normAutofit/>
          </a:bodyPr>
          <a:lstStyle>
            <a:lvl1pPr marL="0" indent="0" algn="ctr">
              <a:buNone/>
              <a:defRPr sz="1400">
                <a:solidFill>
                  <a:schemeClr val="tx2"/>
                </a:solidFill>
              </a:defRPr>
            </a:lvl1pPr>
          </a:lstStyle>
          <a:p>
            <a:pPr lvl="0"/>
            <a:r>
              <a:rPr lang="en-US" dirty="0" smtClean="0"/>
              <a:t>Click to place graphic/photo</a:t>
            </a:r>
            <a:endParaRPr lang="en-US" dirty="0"/>
          </a:p>
        </p:txBody>
      </p:sp>
    </p:spTree>
    <p:extLst>
      <p:ext uri="{BB962C8B-B14F-4D97-AF65-F5344CB8AC3E}">
        <p14:creationId xmlns:p14="http://schemas.microsoft.com/office/powerpoint/2010/main" val="416847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94" name="Rectangle 93"/>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95" name="Rectangle 94"/>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77" name="Picture Placeholder 9"/>
          <p:cNvSpPr>
            <a:spLocks noGrp="1"/>
          </p:cNvSpPr>
          <p:nvPr>
            <p:ph type="pic" sz="quarter" idx="19" hasCustomPrompt="1"/>
          </p:nvPr>
        </p:nvSpPr>
        <p:spPr>
          <a:xfrm>
            <a:off x="5699126" y="1335088"/>
            <a:ext cx="1616075" cy="1607820"/>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063558"/>
            <a:ext cx="3352801" cy="1610592"/>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2579732"/>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6" name="Rectangle 5"/>
          <p:cNvSpPr/>
          <p:nvPr userDrawn="1"/>
        </p:nvSpPr>
        <p:spPr>
          <a:xfrm>
            <a:off x="7435850"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2" name="Rectangle 51"/>
          <p:cNvSpPr/>
          <p:nvPr userDrawn="1"/>
        </p:nvSpPr>
        <p:spPr>
          <a:xfrm>
            <a:off x="5699125" y="4787177"/>
            <a:ext cx="1616076"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3" name="Rectangle 52"/>
          <p:cNvSpPr/>
          <p:nvPr userDrawn="1"/>
        </p:nvSpPr>
        <p:spPr>
          <a:xfrm>
            <a:off x="7435851"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5" name="Rectangle 54"/>
          <p:cNvSpPr/>
          <p:nvPr userDrawn="1"/>
        </p:nvSpPr>
        <p:spPr>
          <a:xfrm>
            <a:off x="8304213" y="1335088"/>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8" name="Rectangle 57"/>
          <p:cNvSpPr/>
          <p:nvPr userDrawn="1"/>
        </p:nvSpPr>
        <p:spPr>
          <a:xfrm>
            <a:off x="5699126"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59" name="Rectangle 58"/>
          <p:cNvSpPr/>
          <p:nvPr userDrawn="1"/>
        </p:nvSpPr>
        <p:spPr>
          <a:xfrm>
            <a:off x="6567487"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0" name="Rectangle 79"/>
          <p:cNvSpPr/>
          <p:nvPr userDrawn="1"/>
        </p:nvSpPr>
        <p:spPr>
          <a:xfrm>
            <a:off x="7435851"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1" name="Rectangle 80"/>
          <p:cNvSpPr/>
          <p:nvPr userDrawn="1"/>
        </p:nvSpPr>
        <p:spPr>
          <a:xfrm>
            <a:off x="8304213" y="46672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82" name="Freeform 95"/>
          <p:cNvSpPr>
            <a:spLocks/>
          </p:cNvSpPr>
          <p:nvPr userDrawn="1"/>
        </p:nvSpPr>
        <p:spPr bwMode="black">
          <a:xfrm>
            <a:off x="6778434" y="677673"/>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3" name="Freeform 81"/>
          <p:cNvSpPr>
            <a:spLocks noEditPoints="1"/>
          </p:cNvSpPr>
          <p:nvPr userDrawn="1"/>
        </p:nvSpPr>
        <p:spPr bwMode="black">
          <a:xfrm>
            <a:off x="8492302" y="69676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4" name="Freeform 116"/>
          <p:cNvSpPr>
            <a:spLocks noEditPoints="1"/>
          </p:cNvSpPr>
          <p:nvPr userDrawn="1"/>
        </p:nvSpPr>
        <p:spPr bwMode="black">
          <a:xfrm>
            <a:off x="7631430" y="69826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5" name="Freeform 12"/>
          <p:cNvSpPr>
            <a:spLocks noChangeAspect="1"/>
          </p:cNvSpPr>
          <p:nvPr userDrawn="1"/>
        </p:nvSpPr>
        <p:spPr bwMode="black">
          <a:xfrm>
            <a:off x="5936301" y="65071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86" name="Freeform 104"/>
          <p:cNvSpPr>
            <a:spLocks noEditPoints="1"/>
          </p:cNvSpPr>
          <p:nvPr userDrawn="1"/>
        </p:nvSpPr>
        <p:spPr bwMode="black">
          <a:xfrm>
            <a:off x="7610172" y="2377771"/>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7" name="Freeform 108"/>
          <p:cNvSpPr>
            <a:spLocks noEditPoints="1"/>
          </p:cNvSpPr>
          <p:nvPr userDrawn="1"/>
        </p:nvSpPr>
        <p:spPr bwMode="black">
          <a:xfrm>
            <a:off x="8505785" y="1515688"/>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88" name="Freeform 166"/>
          <p:cNvSpPr>
            <a:spLocks noEditPoints="1"/>
          </p:cNvSpPr>
          <p:nvPr userDrawn="1"/>
        </p:nvSpPr>
        <p:spPr bwMode="black">
          <a:xfrm>
            <a:off x="7610172" y="1515688"/>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6" name="Group 95"/>
          <p:cNvGrpSpPr/>
          <p:nvPr userDrawn="1"/>
        </p:nvGrpSpPr>
        <p:grpSpPr>
          <a:xfrm>
            <a:off x="8462414" y="2451927"/>
            <a:ext cx="431310" cy="234248"/>
            <a:chOff x="1506537" y="2403476"/>
            <a:chExt cx="4492626" cy="2439987"/>
          </a:xfrm>
        </p:grpSpPr>
        <p:sp>
          <p:nvSpPr>
            <p:cNvPr id="97"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8"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9"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0"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1"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2"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49" name="Picture 4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spTree>
    <p:extLst>
      <p:ext uri="{BB962C8B-B14F-4D97-AF65-F5344CB8AC3E}">
        <p14:creationId xmlns:p14="http://schemas.microsoft.com/office/powerpoint/2010/main" val="424817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9792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44" name="Title 43"/>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0"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74"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5" name="Text Placeholder 2"/>
          <p:cNvSpPr>
            <a:spLocks noGrp="1"/>
          </p:cNvSpPr>
          <p:nvPr>
            <p:ph type="body" sz="quarter" idx="23" hasCustomPrompt="1"/>
          </p:nvPr>
        </p:nvSpPr>
        <p:spPr>
          <a:xfrm>
            <a:off x="4054475" y="1768475"/>
            <a:ext cx="4632325" cy="386469"/>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endParaRPr lang="en-US" dirty="0"/>
          </a:p>
        </p:txBody>
      </p:sp>
      <p:sp>
        <p:nvSpPr>
          <p:cNvPr id="76" name="Text Placeholder 2"/>
          <p:cNvSpPr>
            <a:spLocks noGrp="1"/>
          </p:cNvSpPr>
          <p:nvPr>
            <p:ph type="body" sz="quarter" idx="24" hasCustomPrompt="1"/>
          </p:nvPr>
        </p:nvSpPr>
        <p:spPr>
          <a:xfrm>
            <a:off x="4054475" y="2154944"/>
            <a:ext cx="4632325" cy="2345619"/>
          </a:xfrm>
        </p:spPr>
        <p:txBody>
          <a:bodyPr/>
          <a:lstStyle>
            <a:lvl1pPr marL="0" indent="0">
              <a:lnSpc>
                <a:spcPct val="125000"/>
              </a:lnSpc>
              <a:spcBef>
                <a:spcPts val="0"/>
              </a:spcBef>
              <a:buNone/>
              <a:defRPr sz="1200">
                <a:solidFill>
                  <a:schemeClr val="tx1"/>
                </a:solidFill>
              </a:defRPr>
            </a:lvl1pPr>
            <a:lvl2pPr marL="285750" indent="-114300">
              <a:buFont typeface="Arial" pitchFamily="34" charset="0"/>
              <a:buChar char="•"/>
              <a:defRPr sz="1200"/>
            </a:lvl2pPr>
            <a:lvl3pPr marL="457200" indent="-114300">
              <a:defRPr sz="1200"/>
            </a:lvl3pPr>
            <a:lvl4pPr marL="631825" indent="-114300">
              <a:defRPr sz="1200"/>
            </a:lvl4pPr>
            <a:lvl5pPr marL="800100" indent="-114300">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862331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cial Content">
    <p:bg>
      <p:bgPr>
        <a:solidFill>
          <a:schemeClr val="accent1"/>
        </a:solidFill>
        <a:effectLst/>
      </p:bgPr>
    </p:bg>
    <p:spTree>
      <p:nvGrpSpPr>
        <p:cNvPr id="1" name=""/>
        <p:cNvGrpSpPr/>
        <p:nvPr/>
      </p:nvGrpSpPr>
      <p:grpSpPr>
        <a:xfrm>
          <a:off x="0" y="0"/>
          <a:ext cx="0" cy="0"/>
          <a:chOff x="0" y="0"/>
          <a:chExt cx="0" cy="0"/>
        </a:xfrm>
      </p:grpSpPr>
      <p:sp>
        <p:nvSpPr>
          <p:cNvPr id="2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33" name="Title 32"/>
          <p:cNvSpPr>
            <a:spLocks noGrp="1"/>
          </p:cNvSpPr>
          <p:nvPr>
            <p:ph type="title" hasCustomPrompt="1"/>
          </p:nvPr>
        </p:nvSpPr>
        <p:spPr>
          <a:xfrm>
            <a:off x="457200" y="401955"/>
            <a:ext cx="8229600" cy="360548"/>
          </a:xfrm>
        </p:spPr>
        <p:txBody>
          <a:bodyPr/>
          <a:lstStyle>
            <a:lvl1pPr>
              <a:defRPr>
                <a:solidFill>
                  <a:schemeClr val="tx1"/>
                </a:solidFill>
              </a:defRPr>
            </a:lvl1pPr>
          </a:lstStyle>
          <a:p>
            <a:r>
              <a:rPr lang="en-US" dirty="0" smtClean="0"/>
              <a:t>Click to edit title</a:t>
            </a:r>
            <a:endParaRPr lang="en-US" dirty="0"/>
          </a:p>
        </p:txBody>
      </p:sp>
      <p:sp>
        <p:nvSpPr>
          <p:cNvPr id="53" name="Text Placeholder 2"/>
          <p:cNvSpPr>
            <a:spLocks noGrp="1"/>
          </p:cNvSpPr>
          <p:nvPr>
            <p:ph type="body" sz="quarter" idx="21" hasCustomPrompt="1"/>
          </p:nvPr>
        </p:nvSpPr>
        <p:spPr>
          <a:xfrm>
            <a:off x="457200" y="1768475"/>
            <a:ext cx="8229600" cy="2732087"/>
          </a:xfrm>
        </p:spPr>
        <p:txBody>
          <a:bodyPr/>
          <a:lstStyle>
            <a:lvl1pPr marL="0" indent="0">
              <a:lnSpc>
                <a:spcPct val="105000"/>
              </a:lnSpc>
              <a:buNone/>
              <a:defRPr sz="2400">
                <a:solidFill>
                  <a:schemeClr val="tx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2781218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60548"/>
          </a:xfrm>
        </p:spPr>
        <p:txBody>
          <a:bodyPr/>
          <a:lstStyle>
            <a:lvl1pPr>
              <a:defRPr baseline="0">
                <a:solidFill>
                  <a:schemeClr val="tx1"/>
                </a:solidFill>
              </a:defRPr>
            </a:lvl1pPr>
          </a:lstStyle>
          <a:p>
            <a:r>
              <a:rPr lang="en-US" dirty="0" smtClean="0"/>
              <a:t>Click to edit title</a:t>
            </a:r>
            <a:endParaRPr lang="en-US" dirty="0"/>
          </a:p>
        </p:txBody>
      </p:sp>
      <p:sp>
        <p:nvSpPr>
          <p:cNvPr id="52" name="Text Placeholder 8"/>
          <p:cNvSpPr>
            <a:spLocks noGrp="1"/>
          </p:cNvSpPr>
          <p:nvPr>
            <p:ph type="body" sz="quarter" idx="22" hasCustomPrompt="1"/>
          </p:nvPr>
        </p:nvSpPr>
        <p:spPr>
          <a:xfrm>
            <a:off x="457199" y="400123"/>
            <a:ext cx="2236788" cy="207942"/>
          </a:xfrm>
        </p:spPr>
        <p:txBody>
          <a:bodyPr wrap="square">
            <a:spAutoFit/>
          </a:bodyPr>
          <a:lstStyle>
            <a:lvl1pPr marL="0" indent="0">
              <a:buNone/>
              <a:defRPr sz="1200" baseline="0">
                <a:solidFill>
                  <a:schemeClr val="tx1"/>
                </a:soli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54" name="Text Placeholder 21"/>
          <p:cNvSpPr>
            <a:spLocks noGrp="1"/>
          </p:cNvSpPr>
          <p:nvPr>
            <p:ph type="body" sz="quarter" idx="26" hasCustomPrompt="1"/>
          </p:nvPr>
        </p:nvSpPr>
        <p:spPr>
          <a:xfrm>
            <a:off x="4050823" y="1767840"/>
            <a:ext cx="3439001"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1579246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Photo Righ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457199" y="1767840"/>
            <a:ext cx="2242186"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27" name="Picture Placeholder 9"/>
          <p:cNvSpPr>
            <a:spLocks noGrp="1"/>
          </p:cNvSpPr>
          <p:nvPr>
            <p:ph type="pic" sz="quarter" idx="18"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49" name="Text Placeholder 8"/>
          <p:cNvSpPr>
            <a:spLocks noGrp="1"/>
          </p:cNvSpPr>
          <p:nvPr>
            <p:ph type="body" sz="quarter" idx="22" hasCustomPrompt="1"/>
          </p:nvPr>
        </p:nvSpPr>
        <p:spPr>
          <a:xfrm>
            <a:off x="457199"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2231241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Photo Righ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5248275" y="0"/>
            <a:ext cx="3895725"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457200"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70" name="Text Placeholder 21"/>
          <p:cNvSpPr>
            <a:spLocks noGrp="1"/>
          </p:cNvSpPr>
          <p:nvPr>
            <p:ph type="body" sz="quarter" idx="26" hasCustomPrompt="1"/>
          </p:nvPr>
        </p:nvSpPr>
        <p:spPr>
          <a:xfrm>
            <a:off x="457201"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573279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Photo Left">
    <p:bg>
      <p:bgPr>
        <a:solidFill>
          <a:schemeClr val="accent1"/>
        </a:solidFill>
        <a:effectLst/>
      </p:bgPr>
    </p:bg>
    <p:spTree>
      <p:nvGrpSpPr>
        <p:cNvPr id="1" name=""/>
        <p:cNvGrpSpPr/>
        <p:nvPr/>
      </p:nvGrpSpPr>
      <p:grpSpPr>
        <a:xfrm>
          <a:off x="0" y="0"/>
          <a:ext cx="0" cy="0"/>
          <a:chOff x="0" y="0"/>
          <a:chExt cx="0" cy="0"/>
        </a:xfrm>
      </p:grpSpPr>
      <p:sp>
        <p:nvSpPr>
          <p:cNvPr id="37" name="Title 36"/>
          <p:cNvSpPr>
            <a:spLocks noGrp="1"/>
          </p:cNvSpPr>
          <p:nvPr>
            <p:ph type="title" hasCustomPrompt="1"/>
          </p:nvPr>
        </p:nvSpPr>
        <p:spPr>
          <a:xfrm>
            <a:off x="5248276" y="1767840"/>
            <a:ext cx="2236788" cy="387798"/>
          </a:xfrm>
        </p:spPr>
        <p:txBody>
          <a:bodyPr/>
          <a:lstStyle>
            <a:lvl1pPr>
              <a:defRPr>
                <a:gradFill>
                  <a:gsLst>
                    <a:gs pos="0">
                      <a:schemeClr val="tx1"/>
                    </a:gs>
                    <a:gs pos="100000">
                      <a:schemeClr val="tx1"/>
                    </a:gs>
                  </a:gsLst>
                  <a:lin ang="5400000" scaled="0"/>
                </a:gradFill>
              </a:defRPr>
            </a:lvl1pPr>
          </a:lstStyle>
          <a:p>
            <a:r>
              <a:rPr lang="en-US" dirty="0" smtClean="0"/>
              <a:t>Click to edit title</a:t>
            </a:r>
            <a:endParaRPr lang="en-US" dirty="0"/>
          </a:p>
        </p:txBody>
      </p:sp>
      <p:sp>
        <p:nvSpPr>
          <p:cNvPr id="30" name="Text Placeholder 8"/>
          <p:cNvSpPr>
            <a:spLocks noGrp="1"/>
          </p:cNvSpPr>
          <p:nvPr>
            <p:ph type="body" sz="quarter" idx="17" hasCustomPrompt="1"/>
          </p:nvPr>
        </p:nvSpPr>
        <p:spPr>
          <a:xfrm>
            <a:off x="5248276" y="400123"/>
            <a:ext cx="2236788" cy="230832"/>
          </a:xfrm>
        </p:spPr>
        <p:txBody>
          <a:bodyPr wrap="square">
            <a:spAutoFit/>
          </a:bodyPr>
          <a:lstStyle>
            <a:lvl1pPr marL="0" indent="0">
              <a:buNone/>
              <a:defRPr sz="1200" baseline="0">
                <a:gradFill>
                  <a:gsLst>
                    <a:gs pos="0">
                      <a:schemeClr val="tx1"/>
                    </a:gs>
                    <a:gs pos="100000">
                      <a:schemeClr val="tx1"/>
                    </a:gs>
                  </a:gsLst>
                  <a:lin ang="5400000" scaled="0"/>
                </a:gradFill>
              </a:defRPr>
            </a:lvl1pPr>
            <a:lvl2pPr marL="174625" indent="0">
              <a:buNone/>
              <a:defRPr sz="1200">
                <a:solidFill>
                  <a:schemeClr val="tx2"/>
                </a:solidFill>
              </a:defRPr>
            </a:lvl2pPr>
            <a:lvl3pPr>
              <a:defRPr sz="1200">
                <a:solidFill>
                  <a:schemeClr val="tx2"/>
                </a:solidFill>
              </a:defRPr>
            </a:lvl3pPr>
            <a:lvl4pPr>
              <a:defRPr sz="1200">
                <a:solidFill>
                  <a:schemeClr val="tx2"/>
                </a:solidFill>
              </a:defRPr>
            </a:lvl4pPr>
            <a:lvl5pPr>
              <a:defRPr sz="1200">
                <a:solidFill>
                  <a:schemeClr val="tx2"/>
                </a:solidFill>
              </a:defRPr>
            </a:lvl5pPr>
          </a:lstStyle>
          <a:p>
            <a:pPr lvl="0"/>
            <a:r>
              <a:rPr lang="en-US" dirty="0" smtClean="0"/>
              <a:t>Click to edit section #</a:t>
            </a:r>
          </a:p>
        </p:txBody>
      </p:sp>
      <p:sp>
        <p:nvSpPr>
          <p:cNvPr id="27" name="Picture Placeholder 9"/>
          <p:cNvSpPr>
            <a:spLocks noGrp="1"/>
          </p:cNvSpPr>
          <p:nvPr>
            <p:ph type="pic" sz="quarter" idx="18"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gradFill>
                  <a:gsLst>
                    <a:gs pos="0">
                      <a:schemeClr val="tx1"/>
                    </a:gs>
                    <a:gs pos="100000">
                      <a:schemeClr val="tx1"/>
                    </a:gs>
                  </a:gsLst>
                  <a:lin ang="5400000" scaled="0"/>
                </a:gradFill>
              </a:defRPr>
            </a:lvl1pPr>
          </a:lstStyle>
          <a:p>
            <a:r>
              <a:rPr lang="en-US" dirty="0" smtClean="0"/>
              <a:t>Click to place </a:t>
            </a:r>
            <a:br>
              <a:rPr lang="en-US" dirty="0" smtClean="0"/>
            </a:br>
            <a:r>
              <a:rPr lang="en-US" dirty="0" smtClean="0"/>
              <a:t>personal photo</a:t>
            </a:r>
            <a:endParaRPr lang="en-US" dirty="0"/>
          </a:p>
        </p:txBody>
      </p:sp>
      <p:sp>
        <p:nvSpPr>
          <p:cNvPr id="70" name="Text Placeholder 21"/>
          <p:cNvSpPr>
            <a:spLocks noGrp="1"/>
          </p:cNvSpPr>
          <p:nvPr>
            <p:ph type="body" sz="quarter" idx="26" hasCustomPrompt="1"/>
          </p:nvPr>
        </p:nvSpPr>
        <p:spPr>
          <a:xfrm>
            <a:off x="5248276" y="2819400"/>
            <a:ext cx="2241548" cy="1681163"/>
          </a:xfrm>
        </p:spPr>
        <p:txBody>
          <a:bodyPr/>
          <a:lstStyle>
            <a:lvl1pPr marL="0" indent="0">
              <a:buNone/>
              <a:defRPr sz="1200">
                <a:gradFill>
                  <a:gsLst>
                    <a:gs pos="0">
                      <a:schemeClr val="tx1"/>
                    </a:gs>
                    <a:gs pos="100000">
                      <a:schemeClr val="tx1"/>
                    </a:gs>
                  </a:gsLst>
                  <a:lin ang="5400000" scaled="0"/>
                </a:gradFill>
              </a:defRPr>
            </a:lvl1pPr>
            <a:lvl2pPr>
              <a:defRPr sz="1200">
                <a:gradFill>
                  <a:gsLst>
                    <a:gs pos="0">
                      <a:schemeClr val="tx1"/>
                    </a:gs>
                    <a:gs pos="100000">
                      <a:schemeClr val="tx1"/>
                    </a:gs>
                  </a:gsLst>
                  <a:lin ang="5400000" scaled="0"/>
                </a:gradFill>
              </a:defRPr>
            </a:lvl2pPr>
            <a:lvl3pPr>
              <a:defRPr sz="1200">
                <a:gradFill>
                  <a:gsLst>
                    <a:gs pos="0">
                      <a:schemeClr val="tx1"/>
                    </a:gs>
                    <a:gs pos="100000">
                      <a:schemeClr val="tx1"/>
                    </a:gs>
                  </a:gsLst>
                  <a:lin ang="5400000" scaled="0"/>
                </a:gradFill>
              </a:defRPr>
            </a:lvl3pPr>
            <a:lvl4pPr>
              <a:defRPr sz="1200">
                <a:gradFill>
                  <a:gsLst>
                    <a:gs pos="0">
                      <a:schemeClr val="tx1"/>
                    </a:gs>
                    <a:gs pos="100000">
                      <a:schemeClr val="tx1"/>
                    </a:gs>
                  </a:gsLst>
                  <a:lin ang="5400000" scaled="0"/>
                </a:gradFill>
              </a:defRPr>
            </a:lvl4pPr>
            <a:lvl5pPr>
              <a:defRPr sz="1200">
                <a:gradFill>
                  <a:gsLst>
                    <a:gs pos="0">
                      <a:schemeClr val="tx1"/>
                    </a:gs>
                    <a:gs pos="100000">
                      <a:schemeClr val="tx1"/>
                    </a:gs>
                  </a:gsLst>
                  <a:lin ang="5400000" scaled="0"/>
                </a:gradFill>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5" name="Picture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024881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Photo Left ALT">
    <p:bg>
      <p:bgPr>
        <a:solidFill>
          <a:schemeClr val="accent1"/>
        </a:solidFill>
        <a:effectLst/>
      </p:bgPr>
    </p:bg>
    <p:spTree>
      <p:nvGrpSpPr>
        <p:cNvPr id="1" name=""/>
        <p:cNvGrpSpPr/>
        <p:nvPr/>
      </p:nvGrpSpPr>
      <p:grpSpPr>
        <a:xfrm>
          <a:off x="0" y="0"/>
          <a:ext cx="0" cy="0"/>
          <a:chOff x="0" y="0"/>
          <a:chExt cx="0" cy="0"/>
        </a:xfrm>
      </p:grpSpPr>
      <p:sp>
        <p:nvSpPr>
          <p:cNvPr id="28" name="Picture Placeholder 9"/>
          <p:cNvSpPr>
            <a:spLocks noGrp="1"/>
          </p:cNvSpPr>
          <p:nvPr>
            <p:ph type="pic" sz="quarter" idx="17" hasCustomPrompt="1"/>
          </p:nvPr>
        </p:nvSpPr>
        <p:spPr>
          <a:xfrm>
            <a:off x="0" y="0"/>
            <a:ext cx="5094923" cy="514350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sp>
        <p:nvSpPr>
          <p:cNvPr id="7" name="Title 6"/>
          <p:cNvSpPr>
            <a:spLocks noGrp="1"/>
          </p:cNvSpPr>
          <p:nvPr>
            <p:ph type="title" hasCustomPrompt="1"/>
          </p:nvPr>
        </p:nvSpPr>
        <p:spPr>
          <a:xfrm>
            <a:off x="5248274" y="401955"/>
            <a:ext cx="2242185" cy="360548"/>
          </a:xfrm>
        </p:spPr>
        <p:txBody>
          <a:bodyPr/>
          <a:lstStyle>
            <a:lvl1pPr>
              <a:defRPr>
                <a:solidFill>
                  <a:schemeClr val="tx1"/>
                </a:solidFill>
              </a:defRPr>
            </a:lvl1pPr>
          </a:lstStyle>
          <a:p>
            <a:r>
              <a:rPr lang="en-US" dirty="0" smtClean="0"/>
              <a:t>Click to edit title</a:t>
            </a:r>
            <a:endParaRPr lang="en-US" dirty="0"/>
          </a:p>
        </p:txBody>
      </p:sp>
      <p:sp>
        <p:nvSpPr>
          <p:cNvPr id="63" name="Text Placeholder 21"/>
          <p:cNvSpPr>
            <a:spLocks noGrp="1"/>
          </p:cNvSpPr>
          <p:nvPr>
            <p:ph type="body" sz="quarter" idx="26" hasCustomPrompt="1"/>
          </p:nvPr>
        </p:nvSpPr>
        <p:spPr>
          <a:xfrm>
            <a:off x="5243514" y="1767840"/>
            <a:ext cx="2241549" cy="2732723"/>
          </a:xfrm>
        </p:spPr>
        <p:txBody>
          <a:bodyPr/>
          <a:lstStyle>
            <a:lvl1pPr marL="0" indent="0">
              <a:buNone/>
              <a:defRPr sz="1200">
                <a:solidFill>
                  <a:schemeClr val="tx1"/>
                </a:solidFill>
              </a:defRPr>
            </a:lvl1pPr>
            <a:lvl2pPr>
              <a:defRPr sz="1200"/>
            </a:lvl2pPr>
            <a:lvl3pPr>
              <a:defRPr sz="1200"/>
            </a:lvl3pPr>
            <a:lvl4pPr>
              <a:defRPr sz="1200"/>
            </a:lvl4pPr>
            <a:lvl5pPr>
              <a:defRPr sz="1200"/>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3692716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19400"/>
            <a:ext cx="3428366" cy="360548"/>
          </a:xfrm>
        </p:spPr>
        <p:txBody>
          <a:bodyPr/>
          <a:lstStyle>
            <a:lvl1pPr>
              <a:defRPr baseline="0">
                <a:solidFill>
                  <a:schemeClr val="tx1"/>
                </a:solidFill>
              </a:defRPr>
            </a:lvl1pPr>
          </a:lstStyle>
          <a:p>
            <a:r>
              <a:rPr lang="en-US" dirty="0" smtClean="0"/>
              <a:t>Click to edit title</a:t>
            </a:r>
            <a:endParaRPr lang="en-US" dirty="0"/>
          </a:p>
        </p:txBody>
      </p:sp>
      <p:sp>
        <p:nvSpPr>
          <p:cNvPr id="28" name="Picture Placeholder 9"/>
          <p:cNvSpPr>
            <a:spLocks noGrp="1"/>
          </p:cNvSpPr>
          <p:nvPr>
            <p:ph type="pic" sz="quarter" idx="17" hasCustomPrompt="1"/>
          </p:nvPr>
        </p:nvSpPr>
        <p:spPr>
          <a:xfrm>
            <a:off x="795" y="0"/>
            <a:ext cx="9143206" cy="1821180"/>
          </a:xfrm>
          <a:solidFill>
            <a:schemeClr val="accent3"/>
          </a:solidFill>
        </p:spPr>
        <p:txBody>
          <a:bodyPr anchor="ctr" anchorCtr="0">
            <a:normAutofit/>
          </a:bodyPr>
          <a:lstStyle>
            <a:lvl1pPr marL="0" indent="0" algn="ctr">
              <a:lnSpc>
                <a:spcPct val="100000"/>
              </a:lnSpc>
              <a:buNone/>
              <a:defRPr sz="1400" baseline="0"/>
            </a:lvl1pPr>
          </a:lstStyle>
          <a:p>
            <a:r>
              <a:rPr lang="en-US" dirty="0" smtClean="0"/>
              <a:t>Click to place </a:t>
            </a:r>
            <a:br>
              <a:rPr lang="en-US" dirty="0" smtClean="0"/>
            </a:br>
            <a:r>
              <a:rPr lang="en-US" dirty="0" smtClean="0"/>
              <a:t>personal photo</a:t>
            </a:r>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70979" y="4702494"/>
            <a:ext cx="1000884" cy="257694"/>
          </a:xfrm>
          <a:prstGeom prst="rect">
            <a:avLst/>
          </a:prstGeom>
        </p:spPr>
      </p:pic>
    </p:spTree>
    <p:extLst>
      <p:ext uri="{BB962C8B-B14F-4D97-AF65-F5344CB8AC3E}">
        <p14:creationId xmlns:p14="http://schemas.microsoft.com/office/powerpoint/2010/main" val="4007882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egal">
    <p:bg>
      <p:bgPr>
        <a:solidFill>
          <a:schemeClr val="accent1"/>
        </a:solidFill>
        <a:effectLst/>
      </p:bgPr>
    </p:bg>
    <p:spTree>
      <p:nvGrpSpPr>
        <p:cNvPr id="1" name=""/>
        <p:cNvGrpSpPr/>
        <p:nvPr/>
      </p:nvGrpSpPr>
      <p:grpSpPr>
        <a:xfrm>
          <a:off x="0" y="0"/>
          <a:ext cx="0" cy="0"/>
          <a:chOff x="0" y="0"/>
          <a:chExt cx="0" cy="0"/>
        </a:xfrm>
      </p:grpSpPr>
      <p:sp>
        <p:nvSpPr>
          <p:cNvPr id="7" name="TextBox 6"/>
          <p:cNvSpPr txBox="1"/>
          <p:nvPr userDrawn="1"/>
        </p:nvSpPr>
        <p:spPr>
          <a:xfrm>
            <a:off x="457201" y="1793396"/>
            <a:ext cx="4610099" cy="864079"/>
          </a:xfrm>
          <a:prstGeom prst="rect">
            <a:avLst/>
          </a:prstGeom>
          <a:noFill/>
        </p:spPr>
        <p:txBody>
          <a:bodyPr wrap="square" lIns="0" tIns="0" rIns="0" bIns="0" numCol="2" spcCol="182880" rtlCol="0" anchor="t" anchorCtr="0">
            <a:noAutofit/>
          </a:bodyPr>
          <a:lstStyle/>
          <a:p>
            <a:pPr>
              <a:lnSpc>
                <a:spcPct val="120000"/>
              </a:lnSpc>
              <a:spcBef>
                <a:spcPts val="600"/>
              </a:spcBef>
            </a:pPr>
            <a:r>
              <a:rPr lang="en-US" sz="820" dirty="0" smtClean="0">
                <a:solidFill>
                  <a:srgbClr val="FFFFFF"/>
                </a:solidFill>
              </a:rPr>
              <a:t>The information herein is for informational purposes only an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endParaRPr lang="en-US" sz="820" cap="all" dirty="0">
              <a:solidFill>
                <a:srgbClr val="FFFFFF"/>
              </a:solidFill>
            </a:endParaRPr>
          </a:p>
        </p:txBody>
      </p:sp>
      <p:sp>
        <p:nvSpPr>
          <p:cNvPr id="49" name="TextBox 48"/>
          <p:cNvSpPr txBox="1"/>
          <p:nvPr userDrawn="1"/>
        </p:nvSpPr>
        <p:spPr>
          <a:xfrm>
            <a:off x="457200" y="4669932"/>
            <a:ext cx="7048501" cy="241605"/>
          </a:xfrm>
          <a:prstGeom prst="rect">
            <a:avLst/>
          </a:prstGeom>
          <a:noFill/>
        </p:spPr>
        <p:txBody>
          <a:bodyPr wrap="square" lIns="0" tIns="0" rIns="0" bIns="0" rtlCol="0" anchor="b" anchorCtr="0">
            <a:spAutoFit/>
          </a:bodyPr>
          <a:lstStyle/>
          <a:p>
            <a:pPr>
              <a:lnSpc>
                <a:spcPct val="125000"/>
              </a:lnSpc>
              <a:spcBef>
                <a:spcPts val="0"/>
              </a:spcBef>
            </a:pPr>
            <a:r>
              <a:rPr lang="en-US" sz="628" baseline="0" dirty="0" smtClean="0">
                <a:solidFill>
                  <a:srgbClr val="FFFFFF"/>
                </a:solidFill>
              </a:rPr>
              <a:t>© 2012 </a:t>
            </a:r>
            <a:r>
              <a:rPr lang="en-US" sz="628" baseline="0" dirty="0">
                <a:solidFill>
                  <a:srgbClr val="FFFFFF"/>
                </a:solidFill>
              </a:rPr>
              <a:t>Microsoft Corporation. </a:t>
            </a:r>
          </a:p>
          <a:p>
            <a:pPr>
              <a:lnSpc>
                <a:spcPct val="125000"/>
              </a:lnSpc>
              <a:spcBef>
                <a:spcPts val="0"/>
              </a:spcBef>
            </a:pPr>
            <a:r>
              <a:rPr lang="en-US" sz="628" baseline="0" dirty="0">
                <a:solidFill>
                  <a:srgbClr val="FFFFFF"/>
                </a:solidFill>
              </a:rPr>
              <a:t>All rights reserved. Microsoft, Windows, Windows Vista and other product names are or may be registered trademarks and/or trademarks in the U.S. and/or other countries.</a:t>
            </a:r>
          </a:p>
        </p:txBody>
      </p:sp>
      <p:sp>
        <p:nvSpPr>
          <p:cNvPr id="48" name="Freeform 32"/>
          <p:cNvSpPr>
            <a:spLocks noEditPoints="1"/>
          </p:cNvSpPr>
          <p:nvPr userDrawn="1"/>
        </p:nvSpPr>
        <p:spPr bwMode="auto">
          <a:xfrm>
            <a:off x="8065295" y="4786185"/>
            <a:ext cx="621505" cy="100915"/>
          </a:xfrm>
          <a:custGeom>
            <a:avLst/>
            <a:gdLst>
              <a:gd name="T0" fmla="*/ 4053 w 5549"/>
              <a:gd name="T1" fmla="*/ 571 h 901"/>
              <a:gd name="T2" fmla="*/ 4198 w 5549"/>
              <a:gd name="T3" fmla="*/ 714 h 901"/>
              <a:gd name="T4" fmla="*/ 4309 w 5549"/>
              <a:gd name="T5" fmla="*/ 420 h 901"/>
              <a:gd name="T6" fmla="*/ 2725 w 5549"/>
              <a:gd name="T7" fmla="*/ 416 h 901"/>
              <a:gd name="T8" fmla="*/ 2678 w 5549"/>
              <a:gd name="T9" fmla="*/ 707 h 901"/>
              <a:gd name="T10" fmla="*/ 2897 w 5549"/>
              <a:gd name="T11" fmla="*/ 581 h 901"/>
              <a:gd name="T12" fmla="*/ 2818 w 5549"/>
              <a:gd name="T13" fmla="*/ 352 h 901"/>
              <a:gd name="T14" fmla="*/ 5500 w 5549"/>
              <a:gd name="T15" fmla="*/ 271 h 901"/>
              <a:gd name="T16" fmla="*/ 5504 w 5549"/>
              <a:gd name="T17" fmla="*/ 255 h 901"/>
              <a:gd name="T18" fmla="*/ 5502 w 5549"/>
              <a:gd name="T19" fmla="*/ 327 h 901"/>
              <a:gd name="T20" fmla="*/ 5435 w 5549"/>
              <a:gd name="T21" fmla="*/ 248 h 901"/>
              <a:gd name="T22" fmla="*/ 5539 w 5549"/>
              <a:gd name="T23" fmla="*/ 292 h 901"/>
              <a:gd name="T24" fmla="*/ 5477 w 5549"/>
              <a:gd name="T25" fmla="*/ 221 h 901"/>
              <a:gd name="T26" fmla="*/ 5477 w 5549"/>
              <a:gd name="T27" fmla="*/ 364 h 901"/>
              <a:gd name="T28" fmla="*/ 5477 w 5549"/>
              <a:gd name="T29" fmla="*/ 221 h 901"/>
              <a:gd name="T30" fmla="*/ 2032 w 5549"/>
              <a:gd name="T31" fmla="*/ 364 h 901"/>
              <a:gd name="T32" fmla="*/ 1806 w 5549"/>
              <a:gd name="T33" fmla="*/ 455 h 901"/>
              <a:gd name="T34" fmla="*/ 1690 w 5549"/>
              <a:gd name="T35" fmla="*/ 379 h 901"/>
              <a:gd name="T36" fmla="*/ 1572 w 5549"/>
              <a:gd name="T37" fmla="*/ 654 h 901"/>
              <a:gd name="T38" fmla="*/ 1746 w 5549"/>
              <a:gd name="T39" fmla="*/ 672 h 901"/>
              <a:gd name="T40" fmla="*/ 1971 w 5549"/>
              <a:gd name="T41" fmla="*/ 723 h 901"/>
              <a:gd name="T42" fmla="*/ 1611 w 5549"/>
              <a:gd name="T43" fmla="*/ 896 h 901"/>
              <a:gd name="T44" fmla="*/ 1338 w 5549"/>
              <a:gd name="T45" fmla="*/ 627 h 901"/>
              <a:gd name="T46" fmla="*/ 1567 w 5549"/>
              <a:gd name="T47" fmla="*/ 251 h 901"/>
              <a:gd name="T48" fmla="*/ 4470 w 5549"/>
              <a:gd name="T49" fmla="*/ 290 h 901"/>
              <a:gd name="T50" fmla="*/ 4485 w 5549"/>
              <a:gd name="T51" fmla="*/ 692 h 901"/>
              <a:gd name="T52" fmla="*/ 4048 w 5549"/>
              <a:gd name="T53" fmla="*/ 893 h 901"/>
              <a:gd name="T54" fmla="*/ 3810 w 5549"/>
              <a:gd name="T55" fmla="*/ 596 h 901"/>
              <a:gd name="T56" fmla="*/ 4051 w 5549"/>
              <a:gd name="T57" fmla="*/ 239 h 901"/>
              <a:gd name="T58" fmla="*/ 3738 w 5549"/>
              <a:gd name="T59" fmla="*/ 243 h 901"/>
              <a:gd name="T60" fmla="*/ 3810 w 5549"/>
              <a:gd name="T61" fmla="*/ 404 h 901"/>
              <a:gd name="T62" fmla="*/ 3568 w 5549"/>
              <a:gd name="T63" fmla="*/ 351 h 901"/>
              <a:gd name="T64" fmla="*/ 3435 w 5549"/>
              <a:gd name="T65" fmla="*/ 404 h 901"/>
              <a:gd name="T66" fmla="*/ 3715 w 5549"/>
              <a:gd name="T67" fmla="*/ 502 h 901"/>
              <a:gd name="T68" fmla="*/ 3772 w 5549"/>
              <a:gd name="T69" fmla="*/ 723 h 901"/>
              <a:gd name="T70" fmla="*/ 3481 w 5549"/>
              <a:gd name="T71" fmla="*/ 899 h 901"/>
              <a:gd name="T72" fmla="*/ 3109 w 5549"/>
              <a:gd name="T73" fmla="*/ 780 h 901"/>
              <a:gd name="T74" fmla="*/ 2924 w 5549"/>
              <a:gd name="T75" fmla="*/ 850 h 901"/>
              <a:gd name="T76" fmla="*/ 2466 w 5549"/>
              <a:gd name="T77" fmla="*/ 785 h 901"/>
              <a:gd name="T78" fmla="*/ 2446 w 5549"/>
              <a:gd name="T79" fmla="*/ 426 h 901"/>
              <a:gd name="T80" fmla="*/ 2260 w 5549"/>
              <a:gd name="T81" fmla="*/ 645 h 901"/>
              <a:gd name="T82" fmla="*/ 2505 w 5549"/>
              <a:gd name="T83" fmla="*/ 218 h 901"/>
              <a:gd name="T84" fmla="*/ 2863 w 5549"/>
              <a:gd name="T85" fmla="*/ 201 h 901"/>
              <a:gd name="T86" fmla="*/ 3146 w 5549"/>
              <a:gd name="T87" fmla="*/ 467 h 901"/>
              <a:gd name="T88" fmla="*/ 3344 w 5549"/>
              <a:gd name="T89" fmla="*/ 660 h 901"/>
              <a:gd name="T90" fmla="*/ 3452 w 5549"/>
              <a:gd name="T91" fmla="*/ 751 h 901"/>
              <a:gd name="T92" fmla="*/ 3486 w 5549"/>
              <a:gd name="T93" fmla="*/ 627 h 901"/>
              <a:gd name="T94" fmla="*/ 3243 w 5549"/>
              <a:gd name="T95" fmla="*/ 536 h 901"/>
              <a:gd name="T96" fmla="*/ 3290 w 5549"/>
              <a:gd name="T97" fmla="*/ 250 h 901"/>
              <a:gd name="T98" fmla="*/ 5014 w 5549"/>
              <a:gd name="T99" fmla="*/ 10 h 901"/>
              <a:gd name="T100" fmla="*/ 4899 w 5549"/>
              <a:gd name="T101" fmla="*/ 226 h 901"/>
              <a:gd name="T102" fmla="*/ 5157 w 5549"/>
              <a:gd name="T103" fmla="*/ 692 h 901"/>
              <a:gd name="T104" fmla="*/ 5224 w 5549"/>
              <a:gd name="T105" fmla="*/ 872 h 901"/>
              <a:gd name="T106" fmla="*/ 4973 w 5549"/>
              <a:gd name="T107" fmla="*/ 850 h 901"/>
              <a:gd name="T108" fmla="*/ 4766 w 5549"/>
              <a:gd name="T109" fmla="*/ 876 h 901"/>
              <a:gd name="T110" fmla="*/ 4741 w 5549"/>
              <a:gd name="T111" fmla="*/ 64 h 901"/>
              <a:gd name="T112" fmla="*/ 1406 w 5549"/>
              <a:gd name="T113" fmla="*/ 143 h 901"/>
              <a:gd name="T114" fmla="*/ 798 w 5549"/>
              <a:gd name="T115" fmla="*/ 406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49" h="901">
                <a:moveTo>
                  <a:pt x="4214" y="352"/>
                </a:moveTo>
                <a:lnTo>
                  <a:pt x="4189" y="361"/>
                </a:lnTo>
                <a:lnTo>
                  <a:pt x="4164" y="374"/>
                </a:lnTo>
                <a:lnTo>
                  <a:pt x="4142" y="393"/>
                </a:lnTo>
                <a:lnTo>
                  <a:pt x="4120" y="416"/>
                </a:lnTo>
                <a:lnTo>
                  <a:pt x="4102" y="443"/>
                </a:lnTo>
                <a:lnTo>
                  <a:pt x="4085" y="473"/>
                </a:lnTo>
                <a:lnTo>
                  <a:pt x="4071" y="505"/>
                </a:lnTo>
                <a:lnTo>
                  <a:pt x="4061" y="537"/>
                </a:lnTo>
                <a:lnTo>
                  <a:pt x="4053" y="571"/>
                </a:lnTo>
                <a:lnTo>
                  <a:pt x="4049" y="603"/>
                </a:lnTo>
                <a:lnTo>
                  <a:pt x="4049" y="633"/>
                </a:lnTo>
                <a:lnTo>
                  <a:pt x="4053" y="662"/>
                </a:lnTo>
                <a:lnTo>
                  <a:pt x="4061" y="687"/>
                </a:lnTo>
                <a:lnTo>
                  <a:pt x="4075" y="707"/>
                </a:lnTo>
                <a:lnTo>
                  <a:pt x="4093" y="723"/>
                </a:lnTo>
                <a:lnTo>
                  <a:pt x="4117" y="731"/>
                </a:lnTo>
                <a:lnTo>
                  <a:pt x="4145" y="733"/>
                </a:lnTo>
                <a:lnTo>
                  <a:pt x="4172" y="728"/>
                </a:lnTo>
                <a:lnTo>
                  <a:pt x="4198" y="714"/>
                </a:lnTo>
                <a:lnTo>
                  <a:pt x="4221" y="696"/>
                </a:lnTo>
                <a:lnTo>
                  <a:pt x="4243" y="672"/>
                </a:lnTo>
                <a:lnTo>
                  <a:pt x="4263" y="643"/>
                </a:lnTo>
                <a:lnTo>
                  <a:pt x="4278" y="613"/>
                </a:lnTo>
                <a:lnTo>
                  <a:pt x="4293" y="581"/>
                </a:lnTo>
                <a:lnTo>
                  <a:pt x="4304" y="547"/>
                </a:lnTo>
                <a:lnTo>
                  <a:pt x="4310" y="514"/>
                </a:lnTo>
                <a:lnTo>
                  <a:pt x="4314" y="480"/>
                </a:lnTo>
                <a:lnTo>
                  <a:pt x="4312" y="448"/>
                </a:lnTo>
                <a:lnTo>
                  <a:pt x="4309" y="420"/>
                </a:lnTo>
                <a:lnTo>
                  <a:pt x="4299" y="396"/>
                </a:lnTo>
                <a:lnTo>
                  <a:pt x="4285" y="376"/>
                </a:lnTo>
                <a:lnTo>
                  <a:pt x="4265" y="361"/>
                </a:lnTo>
                <a:lnTo>
                  <a:pt x="4241" y="352"/>
                </a:lnTo>
                <a:lnTo>
                  <a:pt x="4214" y="352"/>
                </a:lnTo>
                <a:close/>
                <a:moveTo>
                  <a:pt x="2818" y="352"/>
                </a:moveTo>
                <a:lnTo>
                  <a:pt x="2792" y="361"/>
                </a:lnTo>
                <a:lnTo>
                  <a:pt x="2769" y="374"/>
                </a:lnTo>
                <a:lnTo>
                  <a:pt x="2745" y="393"/>
                </a:lnTo>
                <a:lnTo>
                  <a:pt x="2725" y="416"/>
                </a:lnTo>
                <a:lnTo>
                  <a:pt x="2705" y="443"/>
                </a:lnTo>
                <a:lnTo>
                  <a:pt x="2690" y="473"/>
                </a:lnTo>
                <a:lnTo>
                  <a:pt x="2674" y="505"/>
                </a:lnTo>
                <a:lnTo>
                  <a:pt x="2664" y="537"/>
                </a:lnTo>
                <a:lnTo>
                  <a:pt x="2656" y="571"/>
                </a:lnTo>
                <a:lnTo>
                  <a:pt x="2653" y="603"/>
                </a:lnTo>
                <a:lnTo>
                  <a:pt x="2653" y="633"/>
                </a:lnTo>
                <a:lnTo>
                  <a:pt x="2656" y="662"/>
                </a:lnTo>
                <a:lnTo>
                  <a:pt x="2664" y="687"/>
                </a:lnTo>
                <a:lnTo>
                  <a:pt x="2678" y="707"/>
                </a:lnTo>
                <a:lnTo>
                  <a:pt x="2696" y="723"/>
                </a:lnTo>
                <a:lnTo>
                  <a:pt x="2720" y="731"/>
                </a:lnTo>
                <a:lnTo>
                  <a:pt x="2749" y="733"/>
                </a:lnTo>
                <a:lnTo>
                  <a:pt x="2775" y="728"/>
                </a:lnTo>
                <a:lnTo>
                  <a:pt x="2801" y="714"/>
                </a:lnTo>
                <a:lnTo>
                  <a:pt x="2826" y="696"/>
                </a:lnTo>
                <a:lnTo>
                  <a:pt x="2846" y="672"/>
                </a:lnTo>
                <a:lnTo>
                  <a:pt x="2866" y="643"/>
                </a:lnTo>
                <a:lnTo>
                  <a:pt x="2883" y="613"/>
                </a:lnTo>
                <a:lnTo>
                  <a:pt x="2897" y="581"/>
                </a:lnTo>
                <a:lnTo>
                  <a:pt x="2907" y="547"/>
                </a:lnTo>
                <a:lnTo>
                  <a:pt x="2913" y="514"/>
                </a:lnTo>
                <a:lnTo>
                  <a:pt x="2917" y="480"/>
                </a:lnTo>
                <a:lnTo>
                  <a:pt x="2917" y="448"/>
                </a:lnTo>
                <a:lnTo>
                  <a:pt x="2912" y="420"/>
                </a:lnTo>
                <a:lnTo>
                  <a:pt x="2902" y="396"/>
                </a:lnTo>
                <a:lnTo>
                  <a:pt x="2888" y="376"/>
                </a:lnTo>
                <a:lnTo>
                  <a:pt x="2868" y="361"/>
                </a:lnTo>
                <a:lnTo>
                  <a:pt x="2844" y="352"/>
                </a:lnTo>
                <a:lnTo>
                  <a:pt x="2818" y="352"/>
                </a:lnTo>
                <a:close/>
                <a:moveTo>
                  <a:pt x="5470" y="261"/>
                </a:moveTo>
                <a:lnTo>
                  <a:pt x="5465" y="283"/>
                </a:lnTo>
                <a:lnTo>
                  <a:pt x="5477" y="283"/>
                </a:lnTo>
                <a:lnTo>
                  <a:pt x="5480" y="283"/>
                </a:lnTo>
                <a:lnTo>
                  <a:pt x="5485" y="283"/>
                </a:lnTo>
                <a:lnTo>
                  <a:pt x="5488" y="283"/>
                </a:lnTo>
                <a:lnTo>
                  <a:pt x="5493" y="281"/>
                </a:lnTo>
                <a:lnTo>
                  <a:pt x="5497" y="280"/>
                </a:lnTo>
                <a:lnTo>
                  <a:pt x="5498" y="276"/>
                </a:lnTo>
                <a:lnTo>
                  <a:pt x="5500" y="271"/>
                </a:lnTo>
                <a:lnTo>
                  <a:pt x="5500" y="266"/>
                </a:lnTo>
                <a:lnTo>
                  <a:pt x="5498" y="265"/>
                </a:lnTo>
                <a:lnTo>
                  <a:pt x="5495" y="261"/>
                </a:lnTo>
                <a:lnTo>
                  <a:pt x="5490" y="261"/>
                </a:lnTo>
                <a:lnTo>
                  <a:pt x="5485" y="261"/>
                </a:lnTo>
                <a:lnTo>
                  <a:pt x="5470" y="261"/>
                </a:lnTo>
                <a:close/>
                <a:moveTo>
                  <a:pt x="5488" y="250"/>
                </a:moveTo>
                <a:lnTo>
                  <a:pt x="5495" y="251"/>
                </a:lnTo>
                <a:lnTo>
                  <a:pt x="5500" y="253"/>
                </a:lnTo>
                <a:lnTo>
                  <a:pt x="5504" y="255"/>
                </a:lnTo>
                <a:lnTo>
                  <a:pt x="5507" y="258"/>
                </a:lnTo>
                <a:lnTo>
                  <a:pt x="5509" y="263"/>
                </a:lnTo>
                <a:lnTo>
                  <a:pt x="5510" y="268"/>
                </a:lnTo>
                <a:lnTo>
                  <a:pt x="5510" y="271"/>
                </a:lnTo>
                <a:lnTo>
                  <a:pt x="5509" y="278"/>
                </a:lnTo>
                <a:lnTo>
                  <a:pt x="5505" y="285"/>
                </a:lnTo>
                <a:lnTo>
                  <a:pt x="5500" y="290"/>
                </a:lnTo>
                <a:lnTo>
                  <a:pt x="5495" y="292"/>
                </a:lnTo>
                <a:lnTo>
                  <a:pt x="5488" y="293"/>
                </a:lnTo>
                <a:lnTo>
                  <a:pt x="5502" y="327"/>
                </a:lnTo>
                <a:lnTo>
                  <a:pt x="5488" y="327"/>
                </a:lnTo>
                <a:lnTo>
                  <a:pt x="5477" y="293"/>
                </a:lnTo>
                <a:lnTo>
                  <a:pt x="5463" y="293"/>
                </a:lnTo>
                <a:lnTo>
                  <a:pt x="5455" y="327"/>
                </a:lnTo>
                <a:lnTo>
                  <a:pt x="5443" y="327"/>
                </a:lnTo>
                <a:lnTo>
                  <a:pt x="5460" y="251"/>
                </a:lnTo>
                <a:lnTo>
                  <a:pt x="5488" y="250"/>
                </a:lnTo>
                <a:close/>
                <a:moveTo>
                  <a:pt x="5477" y="231"/>
                </a:moveTo>
                <a:lnTo>
                  <a:pt x="5453" y="236"/>
                </a:lnTo>
                <a:lnTo>
                  <a:pt x="5435" y="248"/>
                </a:lnTo>
                <a:lnTo>
                  <a:pt x="5421" y="268"/>
                </a:lnTo>
                <a:lnTo>
                  <a:pt x="5416" y="292"/>
                </a:lnTo>
                <a:lnTo>
                  <a:pt x="5421" y="315"/>
                </a:lnTo>
                <a:lnTo>
                  <a:pt x="5435" y="335"/>
                </a:lnTo>
                <a:lnTo>
                  <a:pt x="5453" y="349"/>
                </a:lnTo>
                <a:lnTo>
                  <a:pt x="5477" y="352"/>
                </a:lnTo>
                <a:lnTo>
                  <a:pt x="5500" y="349"/>
                </a:lnTo>
                <a:lnTo>
                  <a:pt x="5520" y="335"/>
                </a:lnTo>
                <a:lnTo>
                  <a:pt x="5534" y="315"/>
                </a:lnTo>
                <a:lnTo>
                  <a:pt x="5539" y="292"/>
                </a:lnTo>
                <a:lnTo>
                  <a:pt x="5534" y="268"/>
                </a:lnTo>
                <a:lnTo>
                  <a:pt x="5520" y="248"/>
                </a:lnTo>
                <a:lnTo>
                  <a:pt x="5500" y="236"/>
                </a:lnTo>
                <a:lnTo>
                  <a:pt x="5477" y="231"/>
                </a:lnTo>
                <a:close/>
                <a:moveTo>
                  <a:pt x="1151" y="226"/>
                </a:moveTo>
                <a:lnTo>
                  <a:pt x="1387" y="226"/>
                </a:lnTo>
                <a:lnTo>
                  <a:pt x="1242" y="877"/>
                </a:lnTo>
                <a:lnTo>
                  <a:pt x="1005" y="876"/>
                </a:lnTo>
                <a:lnTo>
                  <a:pt x="1151" y="226"/>
                </a:lnTo>
                <a:close/>
                <a:moveTo>
                  <a:pt x="5477" y="221"/>
                </a:moveTo>
                <a:lnTo>
                  <a:pt x="5500" y="224"/>
                </a:lnTo>
                <a:lnTo>
                  <a:pt x="5519" y="234"/>
                </a:lnTo>
                <a:lnTo>
                  <a:pt x="5535" y="250"/>
                </a:lnTo>
                <a:lnTo>
                  <a:pt x="5546" y="268"/>
                </a:lnTo>
                <a:lnTo>
                  <a:pt x="5549" y="292"/>
                </a:lnTo>
                <a:lnTo>
                  <a:pt x="5546" y="313"/>
                </a:lnTo>
                <a:lnTo>
                  <a:pt x="5535" y="334"/>
                </a:lnTo>
                <a:lnTo>
                  <a:pt x="5519" y="349"/>
                </a:lnTo>
                <a:lnTo>
                  <a:pt x="5500" y="359"/>
                </a:lnTo>
                <a:lnTo>
                  <a:pt x="5477" y="364"/>
                </a:lnTo>
                <a:lnTo>
                  <a:pt x="5455" y="359"/>
                </a:lnTo>
                <a:lnTo>
                  <a:pt x="5435" y="349"/>
                </a:lnTo>
                <a:lnTo>
                  <a:pt x="5419" y="334"/>
                </a:lnTo>
                <a:lnTo>
                  <a:pt x="5409" y="313"/>
                </a:lnTo>
                <a:lnTo>
                  <a:pt x="5406" y="292"/>
                </a:lnTo>
                <a:lnTo>
                  <a:pt x="5409" y="268"/>
                </a:lnTo>
                <a:lnTo>
                  <a:pt x="5419" y="250"/>
                </a:lnTo>
                <a:lnTo>
                  <a:pt x="5435" y="234"/>
                </a:lnTo>
                <a:lnTo>
                  <a:pt x="5455" y="224"/>
                </a:lnTo>
                <a:lnTo>
                  <a:pt x="5477" y="221"/>
                </a:lnTo>
                <a:close/>
                <a:moveTo>
                  <a:pt x="1783" y="209"/>
                </a:moveTo>
                <a:lnTo>
                  <a:pt x="1833" y="214"/>
                </a:lnTo>
                <a:lnTo>
                  <a:pt x="1875" y="224"/>
                </a:lnTo>
                <a:lnTo>
                  <a:pt x="1912" y="238"/>
                </a:lnTo>
                <a:lnTo>
                  <a:pt x="1944" y="255"/>
                </a:lnTo>
                <a:lnTo>
                  <a:pt x="1969" y="275"/>
                </a:lnTo>
                <a:lnTo>
                  <a:pt x="1991" y="295"/>
                </a:lnTo>
                <a:lnTo>
                  <a:pt x="2008" y="319"/>
                </a:lnTo>
                <a:lnTo>
                  <a:pt x="2022" y="340"/>
                </a:lnTo>
                <a:lnTo>
                  <a:pt x="2032" y="364"/>
                </a:lnTo>
                <a:lnTo>
                  <a:pt x="2040" y="386"/>
                </a:lnTo>
                <a:lnTo>
                  <a:pt x="2045" y="408"/>
                </a:lnTo>
                <a:lnTo>
                  <a:pt x="2047" y="426"/>
                </a:lnTo>
                <a:lnTo>
                  <a:pt x="2048" y="443"/>
                </a:lnTo>
                <a:lnTo>
                  <a:pt x="2048" y="455"/>
                </a:lnTo>
                <a:lnTo>
                  <a:pt x="2048" y="465"/>
                </a:lnTo>
                <a:lnTo>
                  <a:pt x="2048" y="470"/>
                </a:lnTo>
                <a:lnTo>
                  <a:pt x="1804" y="470"/>
                </a:lnTo>
                <a:lnTo>
                  <a:pt x="1806" y="463"/>
                </a:lnTo>
                <a:lnTo>
                  <a:pt x="1806" y="455"/>
                </a:lnTo>
                <a:lnTo>
                  <a:pt x="1806" y="441"/>
                </a:lnTo>
                <a:lnTo>
                  <a:pt x="1806" y="428"/>
                </a:lnTo>
                <a:lnTo>
                  <a:pt x="1803" y="413"/>
                </a:lnTo>
                <a:lnTo>
                  <a:pt x="1796" y="398"/>
                </a:lnTo>
                <a:lnTo>
                  <a:pt x="1788" y="384"/>
                </a:lnTo>
                <a:lnTo>
                  <a:pt x="1776" y="374"/>
                </a:lnTo>
                <a:lnTo>
                  <a:pt x="1761" y="366"/>
                </a:lnTo>
                <a:lnTo>
                  <a:pt x="1739" y="364"/>
                </a:lnTo>
                <a:lnTo>
                  <a:pt x="1714" y="369"/>
                </a:lnTo>
                <a:lnTo>
                  <a:pt x="1690" y="379"/>
                </a:lnTo>
                <a:lnTo>
                  <a:pt x="1668" y="396"/>
                </a:lnTo>
                <a:lnTo>
                  <a:pt x="1646" y="418"/>
                </a:lnTo>
                <a:lnTo>
                  <a:pt x="1628" y="441"/>
                </a:lnTo>
                <a:lnTo>
                  <a:pt x="1611" y="470"/>
                </a:lnTo>
                <a:lnTo>
                  <a:pt x="1597" y="500"/>
                </a:lnTo>
                <a:lnTo>
                  <a:pt x="1586" y="532"/>
                </a:lnTo>
                <a:lnTo>
                  <a:pt x="1577" y="564"/>
                </a:lnTo>
                <a:lnTo>
                  <a:pt x="1572" y="596"/>
                </a:lnTo>
                <a:lnTo>
                  <a:pt x="1570" y="625"/>
                </a:lnTo>
                <a:lnTo>
                  <a:pt x="1572" y="654"/>
                </a:lnTo>
                <a:lnTo>
                  <a:pt x="1579" y="679"/>
                </a:lnTo>
                <a:lnTo>
                  <a:pt x="1591" y="699"/>
                </a:lnTo>
                <a:lnTo>
                  <a:pt x="1606" y="716"/>
                </a:lnTo>
                <a:lnTo>
                  <a:pt x="1626" y="728"/>
                </a:lnTo>
                <a:lnTo>
                  <a:pt x="1651" y="731"/>
                </a:lnTo>
                <a:lnTo>
                  <a:pt x="1677" y="728"/>
                </a:lnTo>
                <a:lnTo>
                  <a:pt x="1698" y="719"/>
                </a:lnTo>
                <a:lnTo>
                  <a:pt x="1719" y="706"/>
                </a:lnTo>
                <a:lnTo>
                  <a:pt x="1734" y="689"/>
                </a:lnTo>
                <a:lnTo>
                  <a:pt x="1746" y="672"/>
                </a:lnTo>
                <a:lnTo>
                  <a:pt x="1756" y="657"/>
                </a:lnTo>
                <a:lnTo>
                  <a:pt x="1762" y="645"/>
                </a:lnTo>
                <a:lnTo>
                  <a:pt x="1766" y="638"/>
                </a:lnTo>
                <a:lnTo>
                  <a:pt x="2011" y="638"/>
                </a:lnTo>
                <a:lnTo>
                  <a:pt x="2010" y="642"/>
                </a:lnTo>
                <a:lnTo>
                  <a:pt x="2008" y="650"/>
                </a:lnTo>
                <a:lnTo>
                  <a:pt x="2001" y="664"/>
                </a:lnTo>
                <a:lnTo>
                  <a:pt x="1995" y="680"/>
                </a:lnTo>
                <a:lnTo>
                  <a:pt x="1984" y="701"/>
                </a:lnTo>
                <a:lnTo>
                  <a:pt x="1971" y="723"/>
                </a:lnTo>
                <a:lnTo>
                  <a:pt x="1954" y="746"/>
                </a:lnTo>
                <a:lnTo>
                  <a:pt x="1934" y="771"/>
                </a:lnTo>
                <a:lnTo>
                  <a:pt x="1909" y="795"/>
                </a:lnTo>
                <a:lnTo>
                  <a:pt x="1880" y="819"/>
                </a:lnTo>
                <a:lnTo>
                  <a:pt x="1848" y="840"/>
                </a:lnTo>
                <a:lnTo>
                  <a:pt x="1811" y="859"/>
                </a:lnTo>
                <a:lnTo>
                  <a:pt x="1769" y="874"/>
                </a:lnTo>
                <a:lnTo>
                  <a:pt x="1722" y="888"/>
                </a:lnTo>
                <a:lnTo>
                  <a:pt x="1668" y="894"/>
                </a:lnTo>
                <a:lnTo>
                  <a:pt x="1611" y="896"/>
                </a:lnTo>
                <a:lnTo>
                  <a:pt x="1559" y="891"/>
                </a:lnTo>
                <a:lnTo>
                  <a:pt x="1512" y="879"/>
                </a:lnTo>
                <a:lnTo>
                  <a:pt x="1471" y="862"/>
                </a:lnTo>
                <a:lnTo>
                  <a:pt x="1436" y="840"/>
                </a:lnTo>
                <a:lnTo>
                  <a:pt x="1407" y="813"/>
                </a:lnTo>
                <a:lnTo>
                  <a:pt x="1382" y="781"/>
                </a:lnTo>
                <a:lnTo>
                  <a:pt x="1363" y="746"/>
                </a:lnTo>
                <a:lnTo>
                  <a:pt x="1350" y="707"/>
                </a:lnTo>
                <a:lnTo>
                  <a:pt x="1342" y="669"/>
                </a:lnTo>
                <a:lnTo>
                  <a:pt x="1338" y="627"/>
                </a:lnTo>
                <a:lnTo>
                  <a:pt x="1340" y="583"/>
                </a:lnTo>
                <a:lnTo>
                  <a:pt x="1345" y="539"/>
                </a:lnTo>
                <a:lnTo>
                  <a:pt x="1357" y="497"/>
                </a:lnTo>
                <a:lnTo>
                  <a:pt x="1374" y="455"/>
                </a:lnTo>
                <a:lnTo>
                  <a:pt x="1394" y="413"/>
                </a:lnTo>
                <a:lnTo>
                  <a:pt x="1419" y="374"/>
                </a:lnTo>
                <a:lnTo>
                  <a:pt x="1449" y="339"/>
                </a:lnTo>
                <a:lnTo>
                  <a:pt x="1485" y="305"/>
                </a:lnTo>
                <a:lnTo>
                  <a:pt x="1523" y="276"/>
                </a:lnTo>
                <a:lnTo>
                  <a:pt x="1567" y="251"/>
                </a:lnTo>
                <a:lnTo>
                  <a:pt x="1614" y="231"/>
                </a:lnTo>
                <a:lnTo>
                  <a:pt x="1666" y="218"/>
                </a:lnTo>
                <a:lnTo>
                  <a:pt x="1722" y="211"/>
                </a:lnTo>
                <a:lnTo>
                  <a:pt x="1783" y="209"/>
                </a:lnTo>
                <a:close/>
                <a:moveTo>
                  <a:pt x="4258" y="201"/>
                </a:moveTo>
                <a:lnTo>
                  <a:pt x="4312" y="207"/>
                </a:lnTo>
                <a:lnTo>
                  <a:pt x="4361" y="219"/>
                </a:lnTo>
                <a:lnTo>
                  <a:pt x="4403" y="238"/>
                </a:lnTo>
                <a:lnTo>
                  <a:pt x="4440" y="261"/>
                </a:lnTo>
                <a:lnTo>
                  <a:pt x="4470" y="290"/>
                </a:lnTo>
                <a:lnTo>
                  <a:pt x="4495" y="322"/>
                </a:lnTo>
                <a:lnTo>
                  <a:pt x="4516" y="357"/>
                </a:lnTo>
                <a:lnTo>
                  <a:pt x="4529" y="396"/>
                </a:lnTo>
                <a:lnTo>
                  <a:pt x="4538" y="436"/>
                </a:lnTo>
                <a:lnTo>
                  <a:pt x="4543" y="478"/>
                </a:lnTo>
                <a:lnTo>
                  <a:pt x="4541" y="522"/>
                </a:lnTo>
                <a:lnTo>
                  <a:pt x="4534" y="566"/>
                </a:lnTo>
                <a:lnTo>
                  <a:pt x="4522" y="608"/>
                </a:lnTo>
                <a:lnTo>
                  <a:pt x="4506" y="652"/>
                </a:lnTo>
                <a:lnTo>
                  <a:pt x="4485" y="692"/>
                </a:lnTo>
                <a:lnTo>
                  <a:pt x="4460" y="731"/>
                </a:lnTo>
                <a:lnTo>
                  <a:pt x="4430" y="768"/>
                </a:lnTo>
                <a:lnTo>
                  <a:pt x="4396" y="800"/>
                </a:lnTo>
                <a:lnTo>
                  <a:pt x="4357" y="830"/>
                </a:lnTo>
                <a:lnTo>
                  <a:pt x="4314" y="856"/>
                </a:lnTo>
                <a:lnTo>
                  <a:pt x="4267" y="874"/>
                </a:lnTo>
                <a:lnTo>
                  <a:pt x="4216" y="889"/>
                </a:lnTo>
                <a:lnTo>
                  <a:pt x="4161" y="898"/>
                </a:lnTo>
                <a:lnTo>
                  <a:pt x="4103" y="898"/>
                </a:lnTo>
                <a:lnTo>
                  <a:pt x="4048" y="893"/>
                </a:lnTo>
                <a:lnTo>
                  <a:pt x="4001" y="881"/>
                </a:lnTo>
                <a:lnTo>
                  <a:pt x="3957" y="864"/>
                </a:lnTo>
                <a:lnTo>
                  <a:pt x="3920" y="842"/>
                </a:lnTo>
                <a:lnTo>
                  <a:pt x="3890" y="815"/>
                </a:lnTo>
                <a:lnTo>
                  <a:pt x="3863" y="785"/>
                </a:lnTo>
                <a:lnTo>
                  <a:pt x="3842" y="753"/>
                </a:lnTo>
                <a:lnTo>
                  <a:pt x="3827" y="716"/>
                </a:lnTo>
                <a:lnTo>
                  <a:pt x="3817" y="677"/>
                </a:lnTo>
                <a:lnTo>
                  <a:pt x="3810" y="637"/>
                </a:lnTo>
                <a:lnTo>
                  <a:pt x="3810" y="596"/>
                </a:lnTo>
                <a:lnTo>
                  <a:pt x="3816" y="554"/>
                </a:lnTo>
                <a:lnTo>
                  <a:pt x="3824" y="512"/>
                </a:lnTo>
                <a:lnTo>
                  <a:pt x="3837" y="470"/>
                </a:lnTo>
                <a:lnTo>
                  <a:pt x="3856" y="430"/>
                </a:lnTo>
                <a:lnTo>
                  <a:pt x="3878" y="391"/>
                </a:lnTo>
                <a:lnTo>
                  <a:pt x="3905" y="354"/>
                </a:lnTo>
                <a:lnTo>
                  <a:pt x="3935" y="320"/>
                </a:lnTo>
                <a:lnTo>
                  <a:pt x="3970" y="290"/>
                </a:lnTo>
                <a:lnTo>
                  <a:pt x="4009" y="261"/>
                </a:lnTo>
                <a:lnTo>
                  <a:pt x="4051" y="239"/>
                </a:lnTo>
                <a:lnTo>
                  <a:pt x="4098" y="221"/>
                </a:lnTo>
                <a:lnTo>
                  <a:pt x="4147" y="207"/>
                </a:lnTo>
                <a:lnTo>
                  <a:pt x="4201" y="201"/>
                </a:lnTo>
                <a:lnTo>
                  <a:pt x="4258" y="201"/>
                </a:lnTo>
                <a:close/>
                <a:moveTo>
                  <a:pt x="3531" y="199"/>
                </a:moveTo>
                <a:lnTo>
                  <a:pt x="3587" y="201"/>
                </a:lnTo>
                <a:lnTo>
                  <a:pt x="3635" y="207"/>
                </a:lnTo>
                <a:lnTo>
                  <a:pt x="3676" y="218"/>
                </a:lnTo>
                <a:lnTo>
                  <a:pt x="3710" y="229"/>
                </a:lnTo>
                <a:lnTo>
                  <a:pt x="3738" y="243"/>
                </a:lnTo>
                <a:lnTo>
                  <a:pt x="3760" y="260"/>
                </a:lnTo>
                <a:lnTo>
                  <a:pt x="3777" y="276"/>
                </a:lnTo>
                <a:lnTo>
                  <a:pt x="3790" y="295"/>
                </a:lnTo>
                <a:lnTo>
                  <a:pt x="3800" y="313"/>
                </a:lnTo>
                <a:lnTo>
                  <a:pt x="3807" y="332"/>
                </a:lnTo>
                <a:lnTo>
                  <a:pt x="3810" y="349"/>
                </a:lnTo>
                <a:lnTo>
                  <a:pt x="3812" y="366"/>
                </a:lnTo>
                <a:lnTo>
                  <a:pt x="3812" y="381"/>
                </a:lnTo>
                <a:lnTo>
                  <a:pt x="3812" y="394"/>
                </a:lnTo>
                <a:lnTo>
                  <a:pt x="3810" y="404"/>
                </a:lnTo>
                <a:lnTo>
                  <a:pt x="3810" y="411"/>
                </a:lnTo>
                <a:lnTo>
                  <a:pt x="3810" y="416"/>
                </a:lnTo>
                <a:lnTo>
                  <a:pt x="3583" y="416"/>
                </a:lnTo>
                <a:lnTo>
                  <a:pt x="3585" y="414"/>
                </a:lnTo>
                <a:lnTo>
                  <a:pt x="3585" y="408"/>
                </a:lnTo>
                <a:lnTo>
                  <a:pt x="3587" y="398"/>
                </a:lnTo>
                <a:lnTo>
                  <a:pt x="3587" y="386"/>
                </a:lnTo>
                <a:lnTo>
                  <a:pt x="3583" y="374"/>
                </a:lnTo>
                <a:lnTo>
                  <a:pt x="3578" y="362"/>
                </a:lnTo>
                <a:lnTo>
                  <a:pt x="3568" y="351"/>
                </a:lnTo>
                <a:lnTo>
                  <a:pt x="3553" y="340"/>
                </a:lnTo>
                <a:lnTo>
                  <a:pt x="3534" y="334"/>
                </a:lnTo>
                <a:lnTo>
                  <a:pt x="3508" y="332"/>
                </a:lnTo>
                <a:lnTo>
                  <a:pt x="3481" y="334"/>
                </a:lnTo>
                <a:lnTo>
                  <a:pt x="3460" y="340"/>
                </a:lnTo>
                <a:lnTo>
                  <a:pt x="3444" y="351"/>
                </a:lnTo>
                <a:lnTo>
                  <a:pt x="3434" y="362"/>
                </a:lnTo>
                <a:lnTo>
                  <a:pt x="3427" y="376"/>
                </a:lnTo>
                <a:lnTo>
                  <a:pt x="3428" y="391"/>
                </a:lnTo>
                <a:lnTo>
                  <a:pt x="3435" y="404"/>
                </a:lnTo>
                <a:lnTo>
                  <a:pt x="3449" y="418"/>
                </a:lnTo>
                <a:lnTo>
                  <a:pt x="3469" y="430"/>
                </a:lnTo>
                <a:lnTo>
                  <a:pt x="3497" y="438"/>
                </a:lnTo>
                <a:lnTo>
                  <a:pt x="3531" y="445"/>
                </a:lnTo>
                <a:lnTo>
                  <a:pt x="3565" y="452"/>
                </a:lnTo>
                <a:lnTo>
                  <a:pt x="3597" y="458"/>
                </a:lnTo>
                <a:lnTo>
                  <a:pt x="3629" y="465"/>
                </a:lnTo>
                <a:lnTo>
                  <a:pt x="3659" y="475"/>
                </a:lnTo>
                <a:lnTo>
                  <a:pt x="3688" y="487"/>
                </a:lnTo>
                <a:lnTo>
                  <a:pt x="3715" y="502"/>
                </a:lnTo>
                <a:lnTo>
                  <a:pt x="3736" y="521"/>
                </a:lnTo>
                <a:lnTo>
                  <a:pt x="3757" y="542"/>
                </a:lnTo>
                <a:lnTo>
                  <a:pt x="3772" y="569"/>
                </a:lnTo>
                <a:lnTo>
                  <a:pt x="3782" y="601"/>
                </a:lnTo>
                <a:lnTo>
                  <a:pt x="3787" y="642"/>
                </a:lnTo>
                <a:lnTo>
                  <a:pt x="3787" y="652"/>
                </a:lnTo>
                <a:lnTo>
                  <a:pt x="3785" y="665"/>
                </a:lnTo>
                <a:lnTo>
                  <a:pt x="3784" y="682"/>
                </a:lnTo>
                <a:lnTo>
                  <a:pt x="3779" y="702"/>
                </a:lnTo>
                <a:lnTo>
                  <a:pt x="3772" y="723"/>
                </a:lnTo>
                <a:lnTo>
                  <a:pt x="3762" y="744"/>
                </a:lnTo>
                <a:lnTo>
                  <a:pt x="3748" y="768"/>
                </a:lnTo>
                <a:lnTo>
                  <a:pt x="3733" y="790"/>
                </a:lnTo>
                <a:lnTo>
                  <a:pt x="3711" y="812"/>
                </a:lnTo>
                <a:lnTo>
                  <a:pt x="3688" y="832"/>
                </a:lnTo>
                <a:lnTo>
                  <a:pt x="3657" y="852"/>
                </a:lnTo>
                <a:lnTo>
                  <a:pt x="3622" y="869"/>
                </a:lnTo>
                <a:lnTo>
                  <a:pt x="3582" y="882"/>
                </a:lnTo>
                <a:lnTo>
                  <a:pt x="3534" y="893"/>
                </a:lnTo>
                <a:lnTo>
                  <a:pt x="3481" y="899"/>
                </a:lnTo>
                <a:lnTo>
                  <a:pt x="3420" y="901"/>
                </a:lnTo>
                <a:lnTo>
                  <a:pt x="3359" y="898"/>
                </a:lnTo>
                <a:lnTo>
                  <a:pt x="3306" y="891"/>
                </a:lnTo>
                <a:lnTo>
                  <a:pt x="3260" y="881"/>
                </a:lnTo>
                <a:lnTo>
                  <a:pt x="3221" y="869"/>
                </a:lnTo>
                <a:lnTo>
                  <a:pt x="3188" y="854"/>
                </a:lnTo>
                <a:lnTo>
                  <a:pt x="3161" y="837"/>
                </a:lnTo>
                <a:lnTo>
                  <a:pt x="3139" y="820"/>
                </a:lnTo>
                <a:lnTo>
                  <a:pt x="3122" y="800"/>
                </a:lnTo>
                <a:lnTo>
                  <a:pt x="3109" y="780"/>
                </a:lnTo>
                <a:lnTo>
                  <a:pt x="3100" y="760"/>
                </a:lnTo>
                <a:lnTo>
                  <a:pt x="3094" y="739"/>
                </a:lnTo>
                <a:lnTo>
                  <a:pt x="3092" y="721"/>
                </a:lnTo>
                <a:lnTo>
                  <a:pt x="3090" y="702"/>
                </a:lnTo>
                <a:lnTo>
                  <a:pt x="3090" y="686"/>
                </a:lnTo>
                <a:lnTo>
                  <a:pt x="3068" y="723"/>
                </a:lnTo>
                <a:lnTo>
                  <a:pt x="3040" y="760"/>
                </a:lnTo>
                <a:lnTo>
                  <a:pt x="3006" y="793"/>
                </a:lnTo>
                <a:lnTo>
                  <a:pt x="2967" y="824"/>
                </a:lnTo>
                <a:lnTo>
                  <a:pt x="2924" y="850"/>
                </a:lnTo>
                <a:lnTo>
                  <a:pt x="2875" y="871"/>
                </a:lnTo>
                <a:lnTo>
                  <a:pt x="2823" y="888"/>
                </a:lnTo>
                <a:lnTo>
                  <a:pt x="2765" y="896"/>
                </a:lnTo>
                <a:lnTo>
                  <a:pt x="2705" y="898"/>
                </a:lnTo>
                <a:lnTo>
                  <a:pt x="2651" y="893"/>
                </a:lnTo>
                <a:lnTo>
                  <a:pt x="2602" y="881"/>
                </a:lnTo>
                <a:lnTo>
                  <a:pt x="2560" y="864"/>
                </a:lnTo>
                <a:lnTo>
                  <a:pt x="2523" y="842"/>
                </a:lnTo>
                <a:lnTo>
                  <a:pt x="2491" y="815"/>
                </a:lnTo>
                <a:lnTo>
                  <a:pt x="2466" y="785"/>
                </a:lnTo>
                <a:lnTo>
                  <a:pt x="2444" y="751"/>
                </a:lnTo>
                <a:lnTo>
                  <a:pt x="2429" y="714"/>
                </a:lnTo>
                <a:lnTo>
                  <a:pt x="2419" y="675"/>
                </a:lnTo>
                <a:lnTo>
                  <a:pt x="2414" y="635"/>
                </a:lnTo>
                <a:lnTo>
                  <a:pt x="2414" y="593"/>
                </a:lnTo>
                <a:lnTo>
                  <a:pt x="2419" y="551"/>
                </a:lnTo>
                <a:lnTo>
                  <a:pt x="2429" y="509"/>
                </a:lnTo>
                <a:lnTo>
                  <a:pt x="2442" y="467"/>
                </a:lnTo>
                <a:lnTo>
                  <a:pt x="2462" y="426"/>
                </a:lnTo>
                <a:lnTo>
                  <a:pt x="2446" y="426"/>
                </a:lnTo>
                <a:lnTo>
                  <a:pt x="2429" y="430"/>
                </a:lnTo>
                <a:lnTo>
                  <a:pt x="2410" y="435"/>
                </a:lnTo>
                <a:lnTo>
                  <a:pt x="2388" y="443"/>
                </a:lnTo>
                <a:lnTo>
                  <a:pt x="2368" y="455"/>
                </a:lnTo>
                <a:lnTo>
                  <a:pt x="2348" y="472"/>
                </a:lnTo>
                <a:lnTo>
                  <a:pt x="2326" y="494"/>
                </a:lnTo>
                <a:lnTo>
                  <a:pt x="2308" y="521"/>
                </a:lnTo>
                <a:lnTo>
                  <a:pt x="2289" y="556"/>
                </a:lnTo>
                <a:lnTo>
                  <a:pt x="2274" y="596"/>
                </a:lnTo>
                <a:lnTo>
                  <a:pt x="2260" y="645"/>
                </a:lnTo>
                <a:lnTo>
                  <a:pt x="2207" y="877"/>
                </a:lnTo>
                <a:lnTo>
                  <a:pt x="1983" y="877"/>
                </a:lnTo>
                <a:lnTo>
                  <a:pt x="2129" y="226"/>
                </a:lnTo>
                <a:lnTo>
                  <a:pt x="2341" y="226"/>
                </a:lnTo>
                <a:lnTo>
                  <a:pt x="2323" y="307"/>
                </a:lnTo>
                <a:lnTo>
                  <a:pt x="2355" y="275"/>
                </a:lnTo>
                <a:lnTo>
                  <a:pt x="2390" y="251"/>
                </a:lnTo>
                <a:lnTo>
                  <a:pt x="2432" y="233"/>
                </a:lnTo>
                <a:lnTo>
                  <a:pt x="2467" y="223"/>
                </a:lnTo>
                <a:lnTo>
                  <a:pt x="2505" y="218"/>
                </a:lnTo>
                <a:lnTo>
                  <a:pt x="2542" y="216"/>
                </a:lnTo>
                <a:lnTo>
                  <a:pt x="2506" y="357"/>
                </a:lnTo>
                <a:lnTo>
                  <a:pt x="2536" y="322"/>
                </a:lnTo>
                <a:lnTo>
                  <a:pt x="2572" y="292"/>
                </a:lnTo>
                <a:lnTo>
                  <a:pt x="2611" y="263"/>
                </a:lnTo>
                <a:lnTo>
                  <a:pt x="2654" y="239"/>
                </a:lnTo>
                <a:lnTo>
                  <a:pt x="2701" y="221"/>
                </a:lnTo>
                <a:lnTo>
                  <a:pt x="2752" y="207"/>
                </a:lnTo>
                <a:lnTo>
                  <a:pt x="2806" y="201"/>
                </a:lnTo>
                <a:lnTo>
                  <a:pt x="2863" y="201"/>
                </a:lnTo>
                <a:lnTo>
                  <a:pt x="2915" y="207"/>
                </a:lnTo>
                <a:lnTo>
                  <a:pt x="2962" y="219"/>
                </a:lnTo>
                <a:lnTo>
                  <a:pt x="3004" y="236"/>
                </a:lnTo>
                <a:lnTo>
                  <a:pt x="3041" y="258"/>
                </a:lnTo>
                <a:lnTo>
                  <a:pt x="3072" y="285"/>
                </a:lnTo>
                <a:lnTo>
                  <a:pt x="3097" y="315"/>
                </a:lnTo>
                <a:lnTo>
                  <a:pt x="3117" y="349"/>
                </a:lnTo>
                <a:lnTo>
                  <a:pt x="3132" y="386"/>
                </a:lnTo>
                <a:lnTo>
                  <a:pt x="3142" y="425"/>
                </a:lnTo>
                <a:lnTo>
                  <a:pt x="3146" y="467"/>
                </a:lnTo>
                <a:lnTo>
                  <a:pt x="3146" y="509"/>
                </a:lnTo>
                <a:lnTo>
                  <a:pt x="3139" y="554"/>
                </a:lnTo>
                <a:lnTo>
                  <a:pt x="3136" y="564"/>
                </a:lnTo>
                <a:lnTo>
                  <a:pt x="3127" y="573"/>
                </a:lnTo>
                <a:lnTo>
                  <a:pt x="3117" y="579"/>
                </a:lnTo>
                <a:lnTo>
                  <a:pt x="3104" y="585"/>
                </a:lnTo>
                <a:lnTo>
                  <a:pt x="2908" y="654"/>
                </a:lnTo>
                <a:lnTo>
                  <a:pt x="3346" y="654"/>
                </a:lnTo>
                <a:lnTo>
                  <a:pt x="3344" y="655"/>
                </a:lnTo>
                <a:lnTo>
                  <a:pt x="3344" y="660"/>
                </a:lnTo>
                <a:lnTo>
                  <a:pt x="3343" y="669"/>
                </a:lnTo>
                <a:lnTo>
                  <a:pt x="3341" y="679"/>
                </a:lnTo>
                <a:lnTo>
                  <a:pt x="3343" y="691"/>
                </a:lnTo>
                <a:lnTo>
                  <a:pt x="3346" y="702"/>
                </a:lnTo>
                <a:lnTo>
                  <a:pt x="3351" y="716"/>
                </a:lnTo>
                <a:lnTo>
                  <a:pt x="3361" y="728"/>
                </a:lnTo>
                <a:lnTo>
                  <a:pt x="3376" y="736"/>
                </a:lnTo>
                <a:lnTo>
                  <a:pt x="3395" y="744"/>
                </a:lnTo>
                <a:lnTo>
                  <a:pt x="3420" y="749"/>
                </a:lnTo>
                <a:lnTo>
                  <a:pt x="3452" y="751"/>
                </a:lnTo>
                <a:lnTo>
                  <a:pt x="3476" y="749"/>
                </a:lnTo>
                <a:lnTo>
                  <a:pt x="3497" y="741"/>
                </a:lnTo>
                <a:lnTo>
                  <a:pt x="3514" y="731"/>
                </a:lnTo>
                <a:lnTo>
                  <a:pt x="3528" y="718"/>
                </a:lnTo>
                <a:lnTo>
                  <a:pt x="3536" y="702"/>
                </a:lnTo>
                <a:lnTo>
                  <a:pt x="3538" y="686"/>
                </a:lnTo>
                <a:lnTo>
                  <a:pt x="3536" y="669"/>
                </a:lnTo>
                <a:lnTo>
                  <a:pt x="3526" y="654"/>
                </a:lnTo>
                <a:lnTo>
                  <a:pt x="3509" y="638"/>
                </a:lnTo>
                <a:lnTo>
                  <a:pt x="3486" y="627"/>
                </a:lnTo>
                <a:lnTo>
                  <a:pt x="3455" y="620"/>
                </a:lnTo>
                <a:lnTo>
                  <a:pt x="3440" y="617"/>
                </a:lnTo>
                <a:lnTo>
                  <a:pt x="3420" y="613"/>
                </a:lnTo>
                <a:lnTo>
                  <a:pt x="3398" y="608"/>
                </a:lnTo>
                <a:lnTo>
                  <a:pt x="3373" y="601"/>
                </a:lnTo>
                <a:lnTo>
                  <a:pt x="3346" y="593"/>
                </a:lnTo>
                <a:lnTo>
                  <a:pt x="3319" y="581"/>
                </a:lnTo>
                <a:lnTo>
                  <a:pt x="3292" y="569"/>
                </a:lnTo>
                <a:lnTo>
                  <a:pt x="3267" y="553"/>
                </a:lnTo>
                <a:lnTo>
                  <a:pt x="3243" y="536"/>
                </a:lnTo>
                <a:lnTo>
                  <a:pt x="3223" y="514"/>
                </a:lnTo>
                <a:lnTo>
                  <a:pt x="3206" y="489"/>
                </a:lnTo>
                <a:lnTo>
                  <a:pt x="3196" y="462"/>
                </a:lnTo>
                <a:lnTo>
                  <a:pt x="3191" y="430"/>
                </a:lnTo>
                <a:lnTo>
                  <a:pt x="3193" y="393"/>
                </a:lnTo>
                <a:lnTo>
                  <a:pt x="3201" y="356"/>
                </a:lnTo>
                <a:lnTo>
                  <a:pt x="3216" y="322"/>
                </a:lnTo>
                <a:lnTo>
                  <a:pt x="3237" y="293"/>
                </a:lnTo>
                <a:lnTo>
                  <a:pt x="3262" y="270"/>
                </a:lnTo>
                <a:lnTo>
                  <a:pt x="3290" y="250"/>
                </a:lnTo>
                <a:lnTo>
                  <a:pt x="3324" y="233"/>
                </a:lnTo>
                <a:lnTo>
                  <a:pt x="3361" y="219"/>
                </a:lnTo>
                <a:lnTo>
                  <a:pt x="3402" y="209"/>
                </a:lnTo>
                <a:lnTo>
                  <a:pt x="3442" y="202"/>
                </a:lnTo>
                <a:lnTo>
                  <a:pt x="3486" y="199"/>
                </a:lnTo>
                <a:lnTo>
                  <a:pt x="3531" y="199"/>
                </a:lnTo>
                <a:close/>
                <a:moveTo>
                  <a:pt x="4950" y="7"/>
                </a:moveTo>
                <a:lnTo>
                  <a:pt x="4977" y="9"/>
                </a:lnTo>
                <a:lnTo>
                  <a:pt x="4999" y="10"/>
                </a:lnTo>
                <a:lnTo>
                  <a:pt x="5014" y="10"/>
                </a:lnTo>
                <a:lnTo>
                  <a:pt x="5019" y="12"/>
                </a:lnTo>
                <a:lnTo>
                  <a:pt x="4994" y="133"/>
                </a:lnTo>
                <a:lnTo>
                  <a:pt x="4965" y="135"/>
                </a:lnTo>
                <a:lnTo>
                  <a:pt x="4945" y="140"/>
                </a:lnTo>
                <a:lnTo>
                  <a:pt x="4930" y="147"/>
                </a:lnTo>
                <a:lnTo>
                  <a:pt x="4920" y="159"/>
                </a:lnTo>
                <a:lnTo>
                  <a:pt x="4913" y="172"/>
                </a:lnTo>
                <a:lnTo>
                  <a:pt x="4908" y="189"/>
                </a:lnTo>
                <a:lnTo>
                  <a:pt x="4903" y="209"/>
                </a:lnTo>
                <a:lnTo>
                  <a:pt x="4899" y="226"/>
                </a:lnTo>
                <a:lnTo>
                  <a:pt x="5039" y="226"/>
                </a:lnTo>
                <a:lnTo>
                  <a:pt x="5073" y="69"/>
                </a:lnTo>
                <a:lnTo>
                  <a:pt x="5290" y="69"/>
                </a:lnTo>
                <a:lnTo>
                  <a:pt x="5254" y="226"/>
                </a:lnTo>
                <a:lnTo>
                  <a:pt x="5367" y="226"/>
                </a:lnTo>
                <a:lnTo>
                  <a:pt x="5334" y="377"/>
                </a:lnTo>
                <a:lnTo>
                  <a:pt x="5222" y="377"/>
                </a:lnTo>
                <a:lnTo>
                  <a:pt x="5162" y="662"/>
                </a:lnTo>
                <a:lnTo>
                  <a:pt x="5159" y="677"/>
                </a:lnTo>
                <a:lnTo>
                  <a:pt x="5157" y="692"/>
                </a:lnTo>
                <a:lnTo>
                  <a:pt x="5159" y="709"/>
                </a:lnTo>
                <a:lnTo>
                  <a:pt x="5167" y="718"/>
                </a:lnTo>
                <a:lnTo>
                  <a:pt x="5179" y="723"/>
                </a:lnTo>
                <a:lnTo>
                  <a:pt x="5196" y="724"/>
                </a:lnTo>
                <a:lnTo>
                  <a:pt x="5214" y="726"/>
                </a:lnTo>
                <a:lnTo>
                  <a:pt x="5231" y="726"/>
                </a:lnTo>
                <a:lnTo>
                  <a:pt x="5246" y="726"/>
                </a:lnTo>
                <a:lnTo>
                  <a:pt x="5256" y="724"/>
                </a:lnTo>
                <a:lnTo>
                  <a:pt x="5261" y="724"/>
                </a:lnTo>
                <a:lnTo>
                  <a:pt x="5224" y="872"/>
                </a:lnTo>
                <a:lnTo>
                  <a:pt x="5219" y="874"/>
                </a:lnTo>
                <a:lnTo>
                  <a:pt x="5206" y="874"/>
                </a:lnTo>
                <a:lnTo>
                  <a:pt x="5182" y="876"/>
                </a:lnTo>
                <a:lnTo>
                  <a:pt x="5155" y="877"/>
                </a:lnTo>
                <a:lnTo>
                  <a:pt x="5123" y="877"/>
                </a:lnTo>
                <a:lnTo>
                  <a:pt x="5090" y="877"/>
                </a:lnTo>
                <a:lnTo>
                  <a:pt x="5056" y="874"/>
                </a:lnTo>
                <a:lnTo>
                  <a:pt x="5024" y="871"/>
                </a:lnTo>
                <a:lnTo>
                  <a:pt x="4995" y="862"/>
                </a:lnTo>
                <a:lnTo>
                  <a:pt x="4973" y="850"/>
                </a:lnTo>
                <a:lnTo>
                  <a:pt x="4960" y="840"/>
                </a:lnTo>
                <a:lnTo>
                  <a:pt x="4948" y="829"/>
                </a:lnTo>
                <a:lnTo>
                  <a:pt x="4940" y="813"/>
                </a:lnTo>
                <a:lnTo>
                  <a:pt x="4931" y="793"/>
                </a:lnTo>
                <a:lnTo>
                  <a:pt x="4928" y="768"/>
                </a:lnTo>
                <a:lnTo>
                  <a:pt x="4928" y="739"/>
                </a:lnTo>
                <a:lnTo>
                  <a:pt x="4933" y="706"/>
                </a:lnTo>
                <a:lnTo>
                  <a:pt x="5005" y="377"/>
                </a:lnTo>
                <a:lnTo>
                  <a:pt x="4876" y="377"/>
                </a:lnTo>
                <a:lnTo>
                  <a:pt x="4766" y="876"/>
                </a:lnTo>
                <a:lnTo>
                  <a:pt x="4534" y="876"/>
                </a:lnTo>
                <a:lnTo>
                  <a:pt x="4644" y="377"/>
                </a:lnTo>
                <a:lnTo>
                  <a:pt x="4522" y="377"/>
                </a:lnTo>
                <a:lnTo>
                  <a:pt x="4556" y="226"/>
                </a:lnTo>
                <a:lnTo>
                  <a:pt x="4674" y="226"/>
                </a:lnTo>
                <a:lnTo>
                  <a:pt x="4684" y="180"/>
                </a:lnTo>
                <a:lnTo>
                  <a:pt x="4696" y="143"/>
                </a:lnTo>
                <a:lnTo>
                  <a:pt x="4707" y="113"/>
                </a:lnTo>
                <a:lnTo>
                  <a:pt x="4723" y="88"/>
                </a:lnTo>
                <a:lnTo>
                  <a:pt x="4741" y="64"/>
                </a:lnTo>
                <a:lnTo>
                  <a:pt x="4763" y="46"/>
                </a:lnTo>
                <a:lnTo>
                  <a:pt x="4788" y="31"/>
                </a:lnTo>
                <a:lnTo>
                  <a:pt x="4817" y="21"/>
                </a:lnTo>
                <a:lnTo>
                  <a:pt x="4851" y="14"/>
                </a:lnTo>
                <a:lnTo>
                  <a:pt x="4884" y="9"/>
                </a:lnTo>
                <a:lnTo>
                  <a:pt x="4918" y="7"/>
                </a:lnTo>
                <a:lnTo>
                  <a:pt x="4950" y="7"/>
                </a:lnTo>
                <a:close/>
                <a:moveTo>
                  <a:pt x="1200" y="0"/>
                </a:moveTo>
                <a:lnTo>
                  <a:pt x="1438" y="0"/>
                </a:lnTo>
                <a:lnTo>
                  <a:pt x="1406" y="143"/>
                </a:lnTo>
                <a:lnTo>
                  <a:pt x="1170" y="143"/>
                </a:lnTo>
                <a:lnTo>
                  <a:pt x="1200" y="0"/>
                </a:lnTo>
                <a:close/>
                <a:moveTo>
                  <a:pt x="196" y="0"/>
                </a:moveTo>
                <a:lnTo>
                  <a:pt x="544" y="0"/>
                </a:lnTo>
                <a:lnTo>
                  <a:pt x="557" y="490"/>
                </a:lnTo>
                <a:lnTo>
                  <a:pt x="793" y="0"/>
                </a:lnTo>
                <a:lnTo>
                  <a:pt x="1141" y="0"/>
                </a:lnTo>
                <a:lnTo>
                  <a:pt x="946" y="877"/>
                </a:lnTo>
                <a:lnTo>
                  <a:pt x="694" y="877"/>
                </a:lnTo>
                <a:lnTo>
                  <a:pt x="798" y="406"/>
                </a:lnTo>
                <a:lnTo>
                  <a:pt x="562" y="877"/>
                </a:lnTo>
                <a:lnTo>
                  <a:pt x="382" y="877"/>
                </a:lnTo>
                <a:lnTo>
                  <a:pt x="372" y="406"/>
                </a:lnTo>
                <a:lnTo>
                  <a:pt x="254" y="877"/>
                </a:lnTo>
                <a:lnTo>
                  <a:pt x="0" y="877"/>
                </a:lnTo>
                <a:lnTo>
                  <a:pt x="196" y="0"/>
                </a:lnTo>
                <a:close/>
              </a:path>
            </a:pathLst>
          </a:custGeom>
          <a:solidFill>
            <a:srgbClr val="FFFFFF"/>
          </a:solidFill>
          <a:ln w="0">
            <a:noFill/>
            <a:prstDash val="solid"/>
            <a:round/>
            <a:headEnd/>
            <a:tailEnd/>
          </a:ln>
        </p:spPr>
        <p:txBody>
          <a:bodyPr vert="horz" wrap="square" lIns="0" tIns="0" rIns="0" bIns="0" numCol="1" anchor="t" anchorCtr="0" compatLnSpc="1">
            <a:prstTxWarp prst="textNoShape">
              <a:avLst/>
            </a:prstTxWarp>
          </a:bodyPr>
          <a:lstStyle/>
          <a:p>
            <a:pPr>
              <a:defRPr/>
            </a:pPr>
            <a:endParaRPr lang="en-US" kern="0">
              <a:solidFill>
                <a:sysClr val="windowText" lastClr="000000"/>
              </a:solidFill>
            </a:endParaRPr>
          </a:p>
        </p:txBody>
      </p:sp>
      <p:sp>
        <p:nvSpPr>
          <p:cNvPr id="27" name="TextBox 26"/>
          <p:cNvSpPr txBox="1"/>
          <p:nvPr userDrawn="1"/>
        </p:nvSpPr>
        <p:spPr>
          <a:xfrm>
            <a:off x="457201" y="2702081"/>
            <a:ext cx="4610099" cy="297261"/>
          </a:xfrm>
          <a:prstGeom prst="rect">
            <a:avLst/>
          </a:prstGeom>
          <a:noFill/>
        </p:spPr>
        <p:txBody>
          <a:bodyPr wrap="square" lIns="0" tIns="0" rIns="0" bIns="0" numCol="1" spcCol="182880" rtlCol="0" anchor="t" anchorCtr="0">
            <a:spAutoFit/>
          </a:bodyPr>
          <a:lstStyle/>
          <a:p>
            <a:pPr>
              <a:lnSpc>
                <a:spcPct val="120000"/>
              </a:lnSpc>
              <a:spcBef>
                <a:spcPts val="600"/>
              </a:spcBef>
            </a:pPr>
            <a:r>
              <a:rPr lang="en-US" sz="805" cap="all" dirty="0" smtClean="0">
                <a:solidFill>
                  <a:srgbClr val="FFFFFF"/>
                </a:solidFill>
              </a:rPr>
              <a:t>Microsoft </a:t>
            </a:r>
            <a:r>
              <a:rPr lang="en-US" sz="805" cap="all" dirty="0">
                <a:solidFill>
                  <a:srgbClr val="FFFFFF"/>
                </a:solidFill>
              </a:rPr>
              <a:t>makes no warranties, express, implied or statutory, as to the information in this presentation.</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067" y="257669"/>
            <a:ext cx="3010645" cy="775140"/>
          </a:xfrm>
          <a:prstGeom prst="rect">
            <a:avLst/>
          </a:prstGeom>
        </p:spPr>
      </p:pic>
    </p:spTree>
    <p:extLst>
      <p:ext uri="{BB962C8B-B14F-4D97-AF65-F5344CB8AC3E}">
        <p14:creationId xmlns:p14="http://schemas.microsoft.com/office/powerpoint/2010/main" val="1431377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3923666"/>
            <a:ext cx="3352801" cy="1219834"/>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5699125"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6567487"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7435851"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7" name="Rectangle 36"/>
          <p:cNvSpPr/>
          <p:nvPr userDrawn="1"/>
        </p:nvSpPr>
        <p:spPr>
          <a:xfrm>
            <a:off x="8304213" y="2195195"/>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8" name="Rectangle 37"/>
          <p:cNvSpPr/>
          <p:nvPr userDrawn="1"/>
        </p:nvSpPr>
        <p:spPr>
          <a:xfrm>
            <a:off x="7435851"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Rectangle 38"/>
          <p:cNvSpPr/>
          <p:nvPr userDrawn="1"/>
        </p:nvSpPr>
        <p:spPr>
          <a:xfrm>
            <a:off x="8304213" y="3063557"/>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1" name="Freeform 95"/>
          <p:cNvSpPr>
            <a:spLocks/>
          </p:cNvSpPr>
          <p:nvPr userDrawn="1"/>
        </p:nvSpPr>
        <p:spPr bwMode="black">
          <a:xfrm>
            <a:off x="5910072" y="3274505"/>
            <a:ext cx="325819" cy="325816"/>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2" name="Freeform 81"/>
          <p:cNvSpPr>
            <a:spLocks noEditPoints="1"/>
          </p:cNvSpPr>
          <p:nvPr userDrawn="1"/>
        </p:nvSpPr>
        <p:spPr bwMode="black">
          <a:xfrm>
            <a:off x="6755576" y="2425231"/>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3" name="Freeform 116"/>
          <p:cNvSpPr>
            <a:spLocks noEditPoints="1"/>
          </p:cNvSpPr>
          <p:nvPr userDrawn="1"/>
        </p:nvSpPr>
        <p:spPr bwMode="black">
          <a:xfrm>
            <a:off x="7631430" y="2426731"/>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4" name="Freeform 12"/>
          <p:cNvSpPr>
            <a:spLocks noChangeAspect="1"/>
          </p:cNvSpPr>
          <p:nvPr userDrawn="1"/>
        </p:nvSpPr>
        <p:spPr bwMode="black">
          <a:xfrm>
            <a:off x="5936301" y="2379181"/>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5" name="Freeform 104"/>
          <p:cNvSpPr>
            <a:spLocks noEditPoints="1"/>
          </p:cNvSpPr>
          <p:nvPr userDrawn="1"/>
        </p:nvSpPr>
        <p:spPr bwMode="black">
          <a:xfrm>
            <a:off x="7610172" y="3237878"/>
            <a:ext cx="399071" cy="399071"/>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6" name="Freeform 108"/>
          <p:cNvSpPr>
            <a:spLocks noEditPoints="1"/>
          </p:cNvSpPr>
          <p:nvPr userDrawn="1"/>
        </p:nvSpPr>
        <p:spPr bwMode="black">
          <a:xfrm>
            <a:off x="6769059" y="3244157"/>
            <a:ext cx="344568" cy="386512"/>
          </a:xfrm>
          <a:custGeom>
            <a:avLst/>
            <a:gdLst>
              <a:gd name="T0" fmla="*/ 29 w 70"/>
              <a:gd name="T1" fmla="*/ 9 h 78"/>
              <a:gd name="T2" fmla="*/ 9 w 70"/>
              <a:gd name="T3" fmla="*/ 6 h 78"/>
              <a:gd name="T4" fmla="*/ 5 w 70"/>
              <a:gd name="T5" fmla="*/ 26 h 78"/>
              <a:gd name="T6" fmla="*/ 29 w 70"/>
              <a:gd name="T7" fmla="*/ 9 h 78"/>
              <a:gd name="T8" fmla="*/ 50 w 70"/>
              <a:gd name="T9" fmla="*/ 49 h 78"/>
              <a:gd name="T10" fmla="*/ 54 w 70"/>
              <a:gd name="T11" fmla="*/ 46 h 78"/>
              <a:gd name="T12" fmla="*/ 50 w 70"/>
              <a:gd name="T13" fmla="*/ 42 h 78"/>
              <a:gd name="T14" fmla="*/ 40 w 70"/>
              <a:gd name="T15" fmla="*/ 42 h 78"/>
              <a:gd name="T16" fmla="*/ 40 w 70"/>
              <a:gd name="T17" fmla="*/ 29 h 78"/>
              <a:gd name="T18" fmla="*/ 36 w 70"/>
              <a:gd name="T19" fmla="*/ 25 h 78"/>
              <a:gd name="T20" fmla="*/ 33 w 70"/>
              <a:gd name="T21" fmla="*/ 29 h 78"/>
              <a:gd name="T22" fmla="*/ 33 w 70"/>
              <a:gd name="T23" fmla="*/ 46 h 78"/>
              <a:gd name="T24" fmla="*/ 36 w 70"/>
              <a:gd name="T25" fmla="*/ 49 h 78"/>
              <a:gd name="T26" fmla="*/ 50 w 70"/>
              <a:gd name="T27" fmla="*/ 49 h 78"/>
              <a:gd name="T28" fmla="*/ 36 w 70"/>
              <a:gd name="T29" fmla="*/ 20 h 78"/>
              <a:gd name="T30" fmla="*/ 62 w 70"/>
              <a:gd name="T31" fmla="*/ 46 h 78"/>
              <a:gd name="T32" fmla="*/ 36 w 70"/>
              <a:gd name="T33" fmla="*/ 71 h 78"/>
              <a:gd name="T34" fmla="*/ 11 w 70"/>
              <a:gd name="T35" fmla="*/ 46 h 78"/>
              <a:gd name="T36" fmla="*/ 36 w 70"/>
              <a:gd name="T37" fmla="*/ 20 h 78"/>
              <a:gd name="T38" fmla="*/ 36 w 70"/>
              <a:gd name="T39" fmla="*/ 78 h 78"/>
              <a:gd name="T40" fmla="*/ 69 w 70"/>
              <a:gd name="T41" fmla="*/ 46 h 78"/>
              <a:gd name="T42" fmla="*/ 36 w 70"/>
              <a:gd name="T43" fmla="*/ 13 h 78"/>
              <a:gd name="T44" fmla="*/ 4 w 70"/>
              <a:gd name="T45" fmla="*/ 46 h 78"/>
              <a:gd name="T46" fmla="*/ 36 w 70"/>
              <a:gd name="T47" fmla="*/ 78 h 78"/>
              <a:gd name="T48" fmla="*/ 42 w 70"/>
              <a:gd name="T49" fmla="*/ 9 h 78"/>
              <a:gd name="T50" fmla="*/ 62 w 70"/>
              <a:gd name="T51" fmla="*/ 6 h 78"/>
              <a:gd name="T52" fmla="*/ 67 w 70"/>
              <a:gd name="T53" fmla="*/ 24 h 78"/>
              <a:gd name="T54" fmla="*/ 42 w 70"/>
              <a:gd name="T55" fmla="*/ 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0" h="78">
                <a:moveTo>
                  <a:pt x="29" y="9"/>
                </a:moveTo>
                <a:cubicBezTo>
                  <a:pt x="24" y="3"/>
                  <a:pt x="17" y="0"/>
                  <a:pt x="9" y="6"/>
                </a:cubicBezTo>
                <a:cubicBezTo>
                  <a:pt x="0" y="11"/>
                  <a:pt x="0" y="19"/>
                  <a:pt x="5" y="26"/>
                </a:cubicBezTo>
                <a:cubicBezTo>
                  <a:pt x="10" y="17"/>
                  <a:pt x="19" y="11"/>
                  <a:pt x="29" y="9"/>
                </a:cubicBezTo>
                <a:moveTo>
                  <a:pt x="50" y="49"/>
                </a:moveTo>
                <a:cubicBezTo>
                  <a:pt x="52" y="49"/>
                  <a:pt x="54" y="48"/>
                  <a:pt x="54" y="46"/>
                </a:cubicBezTo>
                <a:cubicBezTo>
                  <a:pt x="54" y="44"/>
                  <a:pt x="52" y="42"/>
                  <a:pt x="50" y="42"/>
                </a:cubicBezTo>
                <a:cubicBezTo>
                  <a:pt x="40" y="42"/>
                  <a:pt x="40" y="42"/>
                  <a:pt x="40" y="42"/>
                </a:cubicBezTo>
                <a:cubicBezTo>
                  <a:pt x="40" y="29"/>
                  <a:pt x="40" y="29"/>
                  <a:pt x="40" y="29"/>
                </a:cubicBezTo>
                <a:cubicBezTo>
                  <a:pt x="40" y="27"/>
                  <a:pt x="38" y="25"/>
                  <a:pt x="36" y="25"/>
                </a:cubicBezTo>
                <a:cubicBezTo>
                  <a:pt x="34" y="25"/>
                  <a:pt x="33" y="27"/>
                  <a:pt x="33" y="29"/>
                </a:cubicBezTo>
                <a:cubicBezTo>
                  <a:pt x="33" y="46"/>
                  <a:pt x="33" y="46"/>
                  <a:pt x="33" y="46"/>
                </a:cubicBezTo>
                <a:cubicBezTo>
                  <a:pt x="33" y="48"/>
                  <a:pt x="34" y="49"/>
                  <a:pt x="36" y="49"/>
                </a:cubicBezTo>
                <a:lnTo>
                  <a:pt x="50" y="49"/>
                </a:lnTo>
                <a:close/>
                <a:moveTo>
                  <a:pt x="36" y="20"/>
                </a:moveTo>
                <a:cubicBezTo>
                  <a:pt x="50" y="20"/>
                  <a:pt x="62" y="32"/>
                  <a:pt x="62" y="46"/>
                </a:cubicBezTo>
                <a:cubicBezTo>
                  <a:pt x="62" y="60"/>
                  <a:pt x="50" y="71"/>
                  <a:pt x="36" y="71"/>
                </a:cubicBezTo>
                <a:cubicBezTo>
                  <a:pt x="22" y="71"/>
                  <a:pt x="11" y="60"/>
                  <a:pt x="11" y="46"/>
                </a:cubicBezTo>
                <a:cubicBezTo>
                  <a:pt x="11" y="32"/>
                  <a:pt x="22" y="20"/>
                  <a:pt x="36" y="20"/>
                </a:cubicBezTo>
                <a:moveTo>
                  <a:pt x="36" y="78"/>
                </a:moveTo>
                <a:cubicBezTo>
                  <a:pt x="54" y="78"/>
                  <a:pt x="69" y="64"/>
                  <a:pt x="69" y="46"/>
                </a:cubicBezTo>
                <a:cubicBezTo>
                  <a:pt x="69" y="28"/>
                  <a:pt x="54" y="13"/>
                  <a:pt x="36" y="13"/>
                </a:cubicBezTo>
                <a:cubicBezTo>
                  <a:pt x="18" y="13"/>
                  <a:pt x="4" y="28"/>
                  <a:pt x="4" y="46"/>
                </a:cubicBezTo>
                <a:cubicBezTo>
                  <a:pt x="4" y="64"/>
                  <a:pt x="18" y="78"/>
                  <a:pt x="36" y="78"/>
                </a:cubicBezTo>
                <a:moveTo>
                  <a:pt x="42" y="9"/>
                </a:moveTo>
                <a:cubicBezTo>
                  <a:pt x="47" y="3"/>
                  <a:pt x="54" y="0"/>
                  <a:pt x="62" y="6"/>
                </a:cubicBezTo>
                <a:cubicBezTo>
                  <a:pt x="70" y="11"/>
                  <a:pt x="70" y="18"/>
                  <a:pt x="67" y="24"/>
                </a:cubicBezTo>
                <a:cubicBezTo>
                  <a:pt x="61" y="16"/>
                  <a:pt x="52" y="10"/>
                  <a:pt x="42" y="9"/>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7" name="Freeform 166"/>
          <p:cNvSpPr>
            <a:spLocks noEditPoints="1"/>
          </p:cNvSpPr>
          <p:nvPr userDrawn="1"/>
        </p:nvSpPr>
        <p:spPr bwMode="black">
          <a:xfrm>
            <a:off x="8478534" y="2375795"/>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47"/>
          <p:cNvGrpSpPr/>
          <p:nvPr userDrawn="1"/>
        </p:nvGrpSpPr>
        <p:grpSpPr>
          <a:xfrm>
            <a:off x="8462414" y="3320289"/>
            <a:ext cx="431310" cy="234248"/>
            <a:chOff x="1506537" y="2403476"/>
            <a:chExt cx="4492626" cy="2439987"/>
          </a:xfrm>
        </p:grpSpPr>
        <p:sp>
          <p:nvSpPr>
            <p:cNvPr id="49" name="Rectangle 67"/>
            <p:cNvSpPr>
              <a:spLocks noChangeArrowheads="1"/>
            </p:cNvSpPr>
            <p:nvPr userDrawn="1"/>
          </p:nvSpPr>
          <p:spPr bwMode="auto">
            <a:xfrm>
              <a:off x="3038475" y="2403476"/>
              <a:ext cx="1698625" cy="182563"/>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8"/>
            <p:cNvSpPr>
              <a:spLocks/>
            </p:cNvSpPr>
            <p:nvPr userDrawn="1"/>
          </p:nvSpPr>
          <p:spPr bwMode="auto">
            <a:xfrm>
              <a:off x="3082925" y="2752726"/>
              <a:ext cx="1609725" cy="2079625"/>
            </a:xfrm>
            <a:custGeom>
              <a:avLst/>
              <a:gdLst>
                <a:gd name="T0" fmla="*/ 0 w 1014"/>
                <a:gd name="T1" fmla="*/ 0 h 1310"/>
                <a:gd name="T2" fmla="*/ 1014 w 1014"/>
                <a:gd name="T3" fmla="*/ 0 h 1310"/>
                <a:gd name="T4" fmla="*/ 1014 w 1014"/>
                <a:gd name="T5" fmla="*/ 1310 h 1310"/>
                <a:gd name="T6" fmla="*/ 674 w 1014"/>
                <a:gd name="T7" fmla="*/ 1310 h 1310"/>
                <a:gd name="T8" fmla="*/ 674 w 1014"/>
                <a:gd name="T9" fmla="*/ 842 h 1310"/>
                <a:gd name="T10" fmla="*/ 342 w 1014"/>
                <a:gd name="T11" fmla="*/ 842 h 1310"/>
                <a:gd name="T12" fmla="*/ 342 w 1014"/>
                <a:gd name="T13" fmla="*/ 1310 h 1310"/>
                <a:gd name="T14" fmla="*/ 3 w 1014"/>
                <a:gd name="T15" fmla="*/ 1310 h 1310"/>
                <a:gd name="T16" fmla="*/ 3 w 1014"/>
                <a:gd name="T17" fmla="*/ 1048 h 1310"/>
                <a:gd name="T18" fmla="*/ 0 w 1014"/>
                <a:gd name="T19" fmla="*/ 1048 h 1310"/>
                <a:gd name="T20" fmla="*/ 0 w 1014"/>
                <a:gd name="T21" fmla="*/ 0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4" h="1310">
                  <a:moveTo>
                    <a:pt x="0" y="0"/>
                  </a:moveTo>
                  <a:lnTo>
                    <a:pt x="1014" y="0"/>
                  </a:lnTo>
                  <a:lnTo>
                    <a:pt x="1014" y="1310"/>
                  </a:lnTo>
                  <a:lnTo>
                    <a:pt x="674" y="1310"/>
                  </a:lnTo>
                  <a:lnTo>
                    <a:pt x="674" y="842"/>
                  </a:lnTo>
                  <a:lnTo>
                    <a:pt x="342" y="842"/>
                  </a:lnTo>
                  <a:lnTo>
                    <a:pt x="342" y="1310"/>
                  </a:lnTo>
                  <a:lnTo>
                    <a:pt x="3" y="1310"/>
                  </a:lnTo>
                  <a:lnTo>
                    <a:pt x="3" y="1048"/>
                  </a:lnTo>
                  <a:lnTo>
                    <a:pt x="0" y="1048"/>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9"/>
            <p:cNvSpPr>
              <a:spLocks/>
            </p:cNvSpPr>
            <p:nvPr userDrawn="1"/>
          </p:nvSpPr>
          <p:spPr bwMode="auto">
            <a:xfrm>
              <a:off x="1790700" y="3540126"/>
              <a:ext cx="1117600" cy="1300163"/>
            </a:xfrm>
            <a:custGeom>
              <a:avLst/>
              <a:gdLst>
                <a:gd name="T0" fmla="*/ 377 w 704"/>
                <a:gd name="T1" fmla="*/ 0 h 819"/>
                <a:gd name="T2" fmla="*/ 704 w 704"/>
                <a:gd name="T3" fmla="*/ 235 h 819"/>
                <a:gd name="T4" fmla="*/ 704 w 704"/>
                <a:gd name="T5" fmla="*/ 819 h 819"/>
                <a:gd name="T6" fmla="*/ 485 w 704"/>
                <a:gd name="T7" fmla="*/ 819 h 819"/>
                <a:gd name="T8" fmla="*/ 485 w 704"/>
                <a:gd name="T9" fmla="*/ 461 h 819"/>
                <a:gd name="T10" fmla="*/ 235 w 704"/>
                <a:gd name="T11" fmla="*/ 461 h 819"/>
                <a:gd name="T12" fmla="*/ 235 w 704"/>
                <a:gd name="T13" fmla="*/ 819 h 819"/>
                <a:gd name="T14" fmla="*/ 0 w 704"/>
                <a:gd name="T15" fmla="*/ 819 h 819"/>
                <a:gd name="T16" fmla="*/ 0 w 704"/>
                <a:gd name="T17" fmla="*/ 271 h 819"/>
                <a:gd name="T18" fmla="*/ 377 w 704"/>
                <a:gd name="T19"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4" h="819">
                  <a:moveTo>
                    <a:pt x="377" y="0"/>
                  </a:moveTo>
                  <a:lnTo>
                    <a:pt x="704" y="235"/>
                  </a:lnTo>
                  <a:lnTo>
                    <a:pt x="704" y="819"/>
                  </a:lnTo>
                  <a:lnTo>
                    <a:pt x="485" y="819"/>
                  </a:lnTo>
                  <a:lnTo>
                    <a:pt x="485" y="461"/>
                  </a:lnTo>
                  <a:lnTo>
                    <a:pt x="235" y="461"/>
                  </a:lnTo>
                  <a:lnTo>
                    <a:pt x="235" y="819"/>
                  </a:lnTo>
                  <a:lnTo>
                    <a:pt x="0" y="819"/>
                  </a:lnTo>
                  <a:lnTo>
                    <a:pt x="0" y="271"/>
                  </a:lnTo>
                  <a:lnTo>
                    <a:pt x="377"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70"/>
            <p:cNvSpPr>
              <a:spLocks/>
            </p:cNvSpPr>
            <p:nvPr userDrawn="1"/>
          </p:nvSpPr>
          <p:spPr bwMode="auto">
            <a:xfrm>
              <a:off x="1506537" y="3111501"/>
              <a:ext cx="1401763" cy="749300"/>
            </a:xfrm>
            <a:custGeom>
              <a:avLst/>
              <a:gdLst>
                <a:gd name="T0" fmla="*/ 556 w 883"/>
                <a:gd name="T1" fmla="*/ 0 h 472"/>
                <a:gd name="T2" fmla="*/ 883 w 883"/>
                <a:gd name="T3" fmla="*/ 232 h 472"/>
                <a:gd name="T4" fmla="*/ 883 w 883"/>
                <a:gd name="T5" fmla="*/ 358 h 472"/>
                <a:gd name="T6" fmla="*/ 556 w 883"/>
                <a:gd name="T7" fmla="*/ 124 h 472"/>
                <a:gd name="T8" fmla="*/ 69 w 883"/>
                <a:gd name="T9" fmla="*/ 472 h 472"/>
                <a:gd name="T10" fmla="*/ 0 w 883"/>
                <a:gd name="T11" fmla="*/ 395 h 472"/>
                <a:gd name="T12" fmla="*/ 556 w 883"/>
                <a:gd name="T13" fmla="*/ 0 h 472"/>
              </a:gdLst>
              <a:ahLst/>
              <a:cxnLst>
                <a:cxn ang="0">
                  <a:pos x="T0" y="T1"/>
                </a:cxn>
                <a:cxn ang="0">
                  <a:pos x="T2" y="T3"/>
                </a:cxn>
                <a:cxn ang="0">
                  <a:pos x="T4" y="T5"/>
                </a:cxn>
                <a:cxn ang="0">
                  <a:pos x="T6" y="T7"/>
                </a:cxn>
                <a:cxn ang="0">
                  <a:pos x="T8" y="T9"/>
                </a:cxn>
                <a:cxn ang="0">
                  <a:pos x="T10" y="T11"/>
                </a:cxn>
                <a:cxn ang="0">
                  <a:pos x="T12" y="T13"/>
                </a:cxn>
              </a:cxnLst>
              <a:rect l="0" t="0" r="r" b="b"/>
              <a:pathLst>
                <a:path w="883" h="472">
                  <a:moveTo>
                    <a:pt x="556" y="0"/>
                  </a:moveTo>
                  <a:lnTo>
                    <a:pt x="883" y="232"/>
                  </a:lnTo>
                  <a:lnTo>
                    <a:pt x="883" y="358"/>
                  </a:lnTo>
                  <a:lnTo>
                    <a:pt x="556" y="124"/>
                  </a:lnTo>
                  <a:lnTo>
                    <a:pt x="69" y="472"/>
                  </a:lnTo>
                  <a:lnTo>
                    <a:pt x="0" y="395"/>
                  </a:lnTo>
                  <a:lnTo>
                    <a:pt x="55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72"/>
            <p:cNvSpPr>
              <a:spLocks/>
            </p:cNvSpPr>
            <p:nvPr userDrawn="1"/>
          </p:nvSpPr>
          <p:spPr bwMode="auto">
            <a:xfrm>
              <a:off x="4906963" y="3570288"/>
              <a:ext cx="1092200" cy="1273175"/>
            </a:xfrm>
            <a:custGeom>
              <a:avLst/>
              <a:gdLst>
                <a:gd name="T0" fmla="*/ 0 w 688"/>
                <a:gd name="T1" fmla="*/ 0 h 802"/>
                <a:gd name="T2" fmla="*/ 688 w 688"/>
                <a:gd name="T3" fmla="*/ 0 h 802"/>
                <a:gd name="T4" fmla="*/ 688 w 688"/>
                <a:gd name="T5" fmla="*/ 802 h 802"/>
                <a:gd name="T6" fmla="*/ 458 w 688"/>
                <a:gd name="T7" fmla="*/ 802 h 802"/>
                <a:gd name="T8" fmla="*/ 458 w 688"/>
                <a:gd name="T9" fmla="*/ 442 h 802"/>
                <a:gd name="T10" fmla="*/ 210 w 688"/>
                <a:gd name="T11" fmla="*/ 442 h 802"/>
                <a:gd name="T12" fmla="*/ 210 w 688"/>
                <a:gd name="T13" fmla="*/ 802 h 802"/>
                <a:gd name="T14" fmla="*/ 0 w 688"/>
                <a:gd name="T15" fmla="*/ 802 h 802"/>
                <a:gd name="T16" fmla="*/ 0 w 688"/>
                <a:gd name="T17"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8" h="802">
                  <a:moveTo>
                    <a:pt x="0" y="0"/>
                  </a:moveTo>
                  <a:lnTo>
                    <a:pt x="688" y="0"/>
                  </a:lnTo>
                  <a:lnTo>
                    <a:pt x="688" y="802"/>
                  </a:lnTo>
                  <a:lnTo>
                    <a:pt x="458" y="802"/>
                  </a:lnTo>
                  <a:lnTo>
                    <a:pt x="458" y="442"/>
                  </a:lnTo>
                  <a:lnTo>
                    <a:pt x="210" y="442"/>
                  </a:lnTo>
                  <a:lnTo>
                    <a:pt x="210" y="802"/>
                  </a:lnTo>
                  <a:lnTo>
                    <a:pt x="0" y="802"/>
                  </a:lnTo>
                  <a:lnTo>
                    <a:pt x="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Rectangle 73"/>
            <p:cNvSpPr>
              <a:spLocks noChangeArrowheads="1"/>
            </p:cNvSpPr>
            <p:nvPr userDrawn="1"/>
          </p:nvSpPr>
          <p:spPr bwMode="auto">
            <a:xfrm>
              <a:off x="4906963" y="3240088"/>
              <a:ext cx="1092200" cy="179388"/>
            </a:xfrm>
            <a:prstGeom prst="rect">
              <a:avLst/>
            </a:prstGeom>
            <a:solidFill>
              <a:srgbClr val="FFFFFF"/>
            </a:solid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pic>
        <p:nvPicPr>
          <p:cNvPr id="56" name="Picture 5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spTree>
    <p:extLst>
      <p:ext uri="{BB962C8B-B14F-4D97-AF65-F5344CB8AC3E}">
        <p14:creationId xmlns:p14="http://schemas.microsoft.com/office/powerpoint/2010/main" val="2836610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Click to edit title</a:t>
            </a:r>
            <a:endParaRPr lang="en-US" dirty="0"/>
          </a:p>
        </p:txBody>
      </p:sp>
      <p:sp>
        <p:nvSpPr>
          <p:cNvPr id="3" name="Content Placeholder 2"/>
          <p:cNvSpPr>
            <a:spLocks noGrp="1"/>
          </p:cNvSpPr>
          <p:nvPr>
            <p:ph idx="1" hasCustomPrompt="1"/>
          </p:nvPr>
        </p:nvSpPr>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42343538"/>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40000"/>
                    <a:lumOff val="60000"/>
                  </a:schemeClr>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28838334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Title Slide">
    <p:bg>
      <p:bgPr>
        <a:solidFill>
          <a:schemeClr val="accent1"/>
        </a:solidFill>
        <a:effectLst/>
      </p:bgPr>
    </p:bg>
    <p:spTree>
      <p:nvGrpSpPr>
        <p:cNvPr id="1" name=""/>
        <p:cNvGrpSpPr/>
        <p:nvPr/>
      </p:nvGrpSpPr>
      <p:grpSpPr>
        <a:xfrm>
          <a:off x="0" y="0"/>
          <a:ext cx="0" cy="0"/>
          <a:chOff x="0" y="0"/>
          <a:chExt cx="0" cy="0"/>
        </a:xfrm>
      </p:grpSpPr>
      <p:pic>
        <p:nvPicPr>
          <p:cNvPr id="3074"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98452" y="0"/>
            <a:ext cx="394554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p:cNvSpPr>
            <a:spLocks noGrp="1"/>
          </p:cNvSpPr>
          <p:nvPr>
            <p:ph type="subTitle" idx="1" hasCustomPrompt="1"/>
          </p:nvPr>
        </p:nvSpPr>
        <p:spPr>
          <a:xfrm>
            <a:off x="457201" y="2973884"/>
            <a:ext cx="2241550" cy="461665"/>
          </a:xfrm>
        </p:spPr>
        <p:txBody>
          <a:bodyPr wrap="square">
            <a:spAutoFit/>
          </a:bodyPr>
          <a:lstStyle>
            <a:lvl1pPr marL="0" indent="0" algn="l">
              <a:spcBef>
                <a:spcPts val="0"/>
              </a:spcBef>
              <a:buNone/>
              <a:defRPr sz="1200" baseline="0">
                <a:solidFill>
                  <a:schemeClr val="tx1">
                    <a:alpha val="99000"/>
                  </a:schemeClr>
                </a:solidFill>
              </a:defRPr>
            </a:lvl1pPr>
            <a:lvl2pPr marL="285750" indent="-114300" algn="l">
              <a:spcBef>
                <a:spcPts val="0"/>
              </a:spcBef>
              <a:buFont typeface="Arial" pitchFamily="34" charset="0"/>
              <a:buChar char="•"/>
              <a:defRPr sz="1200">
                <a:solidFill>
                  <a:schemeClr val="tx1">
                    <a:lumMod val="60000"/>
                    <a:lumOff val="40000"/>
                  </a:schemeClr>
                </a:solidFill>
              </a:defRPr>
            </a:lvl2pPr>
            <a:lvl3pPr marL="457200" indent="-114300" algn="l">
              <a:buFont typeface="Arial" pitchFamily="34" charset="0"/>
              <a:buChar char="•"/>
              <a:defRPr sz="1200">
                <a:solidFill>
                  <a:schemeClr val="tx1">
                    <a:tint val="75000"/>
                  </a:schemeClr>
                </a:solidFill>
              </a:defRPr>
            </a:lvl3pPr>
            <a:lvl4pPr marL="628650" indent="-114300" algn="l">
              <a:buFont typeface="Arial" pitchFamily="34" charset="0"/>
              <a:buChar char="•"/>
              <a:defRPr sz="1200">
                <a:solidFill>
                  <a:schemeClr val="tx1">
                    <a:tint val="75000"/>
                  </a:schemeClr>
                </a:solidFill>
              </a:defRPr>
            </a:lvl4pPr>
            <a:lvl5pPr marL="742950" indent="-114300" algn="l">
              <a:buFont typeface="Arial" pitchFamily="34" charset="0"/>
              <a:buChar char="•"/>
              <a:defRPr sz="1200">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presenter name and title</a:t>
            </a:r>
          </a:p>
        </p:txBody>
      </p:sp>
      <p:sp>
        <p:nvSpPr>
          <p:cNvPr id="16" name="Text Placeholder 8"/>
          <p:cNvSpPr>
            <a:spLocks noGrp="1"/>
          </p:cNvSpPr>
          <p:nvPr>
            <p:ph type="body" sz="quarter" idx="16" hasCustomPrompt="1"/>
          </p:nvPr>
        </p:nvSpPr>
        <p:spPr>
          <a:xfrm>
            <a:off x="457201" y="400123"/>
            <a:ext cx="2241550" cy="230832"/>
          </a:xfrm>
        </p:spPr>
        <p:txBody>
          <a:bodyPr wrap="square">
            <a:spAutoFit/>
          </a:bodyPr>
          <a:lstStyle>
            <a:lvl1pPr marL="0" indent="0">
              <a:buNone/>
              <a:defRPr sz="1200" baseline="0">
                <a:solidFill>
                  <a:schemeClr val="tx1">
                    <a:alpha val="99000"/>
                  </a:schemeClr>
                </a:solidFill>
              </a:defRPr>
            </a:lvl1pPr>
            <a:lvl2pPr>
              <a:defRPr sz="1200">
                <a:solidFill>
                  <a:schemeClr val="tx2"/>
                </a:solidFill>
              </a:defRPr>
            </a:lvl2pPr>
            <a:lvl3pPr>
              <a:defRPr sz="1200">
                <a:solidFill>
                  <a:schemeClr val="tx2"/>
                </a:solidFill>
              </a:defRPr>
            </a:lvl3pPr>
            <a:lvl4pPr>
              <a:defRPr sz="1200">
                <a:solidFill>
                  <a:schemeClr val="tx2"/>
                </a:solidFill>
              </a:defRPr>
            </a:lvl4pPr>
            <a:lvl5pPr marL="685800" indent="0">
              <a:buNone/>
              <a:defRPr sz="1200">
                <a:solidFill>
                  <a:schemeClr val="tx2"/>
                </a:solidFill>
              </a:defRPr>
            </a:lvl5pPr>
          </a:lstStyle>
          <a:p>
            <a:pPr lvl="0"/>
            <a:r>
              <a:rPr lang="en-US" dirty="0" smtClean="0"/>
              <a:t>Click to edit presentation date</a:t>
            </a:r>
          </a:p>
        </p:txBody>
      </p:sp>
      <p:sp>
        <p:nvSpPr>
          <p:cNvPr id="54" name="Title Placeholder 1"/>
          <p:cNvSpPr>
            <a:spLocks noGrp="1"/>
          </p:cNvSpPr>
          <p:nvPr>
            <p:ph type="title" hasCustomPrompt="1"/>
          </p:nvPr>
        </p:nvSpPr>
        <p:spPr>
          <a:xfrm>
            <a:off x="457201" y="1767840"/>
            <a:ext cx="2241550" cy="387798"/>
          </a:xfrm>
          <a:prstGeom prst="rect">
            <a:avLst/>
          </a:prstGeom>
        </p:spPr>
        <p:txBody>
          <a:bodyPr vert="horz" wrap="square" lIns="0" tIns="0" rIns="0" bIns="0" rtlCol="0" anchor="t" anchorCtr="0">
            <a:spAutoFit/>
          </a:bodyPr>
          <a:lstStyle>
            <a:lvl1pPr>
              <a:defRPr>
                <a:solidFill>
                  <a:schemeClr val="tx1">
                    <a:alpha val="99000"/>
                  </a:schemeClr>
                </a:solidFill>
              </a:defRPr>
            </a:lvl1pPr>
          </a:lstStyle>
          <a:p>
            <a:r>
              <a:rPr lang="en-US" dirty="0" smtClean="0"/>
              <a:t>Click to edit title</a:t>
            </a:r>
            <a:endParaRPr lang="en-US" dirty="0"/>
          </a:p>
        </p:txBody>
      </p:sp>
      <p:sp>
        <p:nvSpPr>
          <p:cNvPr id="10" name="Picture Placeholder 9"/>
          <p:cNvSpPr>
            <a:spLocks noGrp="1"/>
          </p:cNvSpPr>
          <p:nvPr>
            <p:ph type="pic" sz="quarter" idx="17" hasCustomPrompt="1"/>
          </p:nvPr>
        </p:nvSpPr>
        <p:spPr>
          <a:xfrm>
            <a:off x="5699125"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6" name="Picture Placeholder 9"/>
          <p:cNvSpPr>
            <a:spLocks noGrp="1"/>
          </p:cNvSpPr>
          <p:nvPr>
            <p:ph type="pic" sz="quarter" idx="18" hasCustomPrompt="1"/>
          </p:nvPr>
        </p:nvSpPr>
        <p:spPr>
          <a:xfrm>
            <a:off x="7435851" y="466725"/>
            <a:ext cx="1616075"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a:t>
            </a:r>
            <a:br>
              <a:rPr lang="en-US" dirty="0" smtClean="0"/>
            </a:br>
            <a:r>
              <a:rPr lang="en-US" dirty="0" smtClean="0"/>
              <a:t>personal photo</a:t>
            </a:r>
            <a:endParaRPr lang="en-US" dirty="0"/>
          </a:p>
        </p:txBody>
      </p:sp>
      <p:sp>
        <p:nvSpPr>
          <p:cNvPr id="79" name="Picture Placeholder 9"/>
          <p:cNvSpPr>
            <a:spLocks noGrp="1"/>
          </p:cNvSpPr>
          <p:nvPr>
            <p:ph type="pic" sz="quarter" idx="21" hasCustomPrompt="1"/>
          </p:nvPr>
        </p:nvSpPr>
        <p:spPr>
          <a:xfrm>
            <a:off x="5699125" y="2195194"/>
            <a:ext cx="3352801" cy="1616075"/>
          </a:xfrm>
          <a:solidFill>
            <a:schemeClr val="accent3"/>
          </a:solidFill>
        </p:spPr>
        <p:txBody>
          <a:bodyPr anchor="ctr" anchorCtr="0">
            <a:normAutofit/>
          </a:bodyPr>
          <a:lstStyle>
            <a:lvl1pPr marL="0" indent="0" algn="ctr">
              <a:lnSpc>
                <a:spcPct val="100000"/>
              </a:lnSpc>
              <a:buNone/>
              <a:defRPr sz="1400"/>
            </a:lvl1pPr>
          </a:lstStyle>
          <a:p>
            <a:r>
              <a:rPr lang="en-US" dirty="0" smtClean="0"/>
              <a:t>Click to place personal photo</a:t>
            </a:r>
            <a:endParaRPr lang="en-US" dirty="0"/>
          </a:p>
        </p:txBody>
      </p:sp>
      <p:sp>
        <p:nvSpPr>
          <p:cNvPr id="13" name="Text Placeholder 12"/>
          <p:cNvSpPr>
            <a:spLocks noGrp="1"/>
          </p:cNvSpPr>
          <p:nvPr>
            <p:ph type="body" sz="quarter" idx="22" hasCustomPrompt="1"/>
          </p:nvPr>
        </p:nvSpPr>
        <p:spPr>
          <a:xfrm>
            <a:off x="5699125"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90" name="Text Placeholder 12"/>
          <p:cNvSpPr>
            <a:spLocks noGrp="1"/>
          </p:cNvSpPr>
          <p:nvPr>
            <p:ph type="body" sz="quarter" idx="23" hasCustomPrompt="1"/>
          </p:nvPr>
        </p:nvSpPr>
        <p:spPr>
          <a:xfrm>
            <a:off x="7435851" y="1719624"/>
            <a:ext cx="1616075" cy="363176"/>
          </a:xfrm>
        </p:spPr>
        <p:txBody>
          <a:bodyPr vert="horz" wrap="square" lIns="91440" tIns="73152" rIns="91440" bIns="73152" rtlCol="0" anchor="b" anchorCtr="0">
            <a:spAutoFit/>
          </a:bodyPr>
          <a:lstStyle>
            <a:lvl1pPr marL="114300" indent="-114300">
              <a:spcBef>
                <a:spcPts val="0"/>
              </a:spcBef>
              <a:buNone/>
              <a:defRPr lang="en-US" sz="1400" dirty="0">
                <a:solidFill>
                  <a:schemeClr val="tx1"/>
                </a:solidFill>
              </a:defRPr>
            </a:lvl1pPr>
          </a:lstStyle>
          <a:p>
            <a:pPr marL="0" lvl="0" indent="0">
              <a:lnSpc>
                <a:spcPct val="100000"/>
              </a:lnSpc>
            </a:pPr>
            <a:r>
              <a:rPr lang="en-US" dirty="0" smtClean="0"/>
              <a:t>Click to edit text</a:t>
            </a:r>
            <a:endParaRPr lang="en-US" dirty="0"/>
          </a:p>
        </p:txBody>
      </p:sp>
      <p:sp>
        <p:nvSpPr>
          <p:cNvPr id="31" name="Rectangle 30"/>
          <p:cNvSpPr/>
          <p:nvPr userDrawn="1"/>
        </p:nvSpPr>
        <p:spPr>
          <a:xfrm>
            <a:off x="7435850"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2" name="Rectangle 31"/>
          <p:cNvSpPr/>
          <p:nvPr userDrawn="1"/>
        </p:nvSpPr>
        <p:spPr>
          <a:xfrm>
            <a:off x="5699125" y="4787177"/>
            <a:ext cx="747713"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3" name="Rectangle 32"/>
          <p:cNvSpPr/>
          <p:nvPr userDrawn="1"/>
        </p:nvSpPr>
        <p:spPr>
          <a:xfrm>
            <a:off x="5699125"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4" name="Rectangle 33"/>
          <p:cNvSpPr/>
          <p:nvPr userDrawn="1"/>
        </p:nvSpPr>
        <p:spPr>
          <a:xfrm>
            <a:off x="6567487"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5" name="Rectangle 34"/>
          <p:cNvSpPr/>
          <p:nvPr userDrawn="1"/>
        </p:nvSpPr>
        <p:spPr>
          <a:xfrm>
            <a:off x="7435851"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6" name="Rectangle 35"/>
          <p:cNvSpPr/>
          <p:nvPr userDrawn="1"/>
        </p:nvSpPr>
        <p:spPr>
          <a:xfrm>
            <a:off x="8304213" y="3923666"/>
            <a:ext cx="747713" cy="7477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39" name="Freeform 81"/>
          <p:cNvSpPr>
            <a:spLocks noEditPoints="1"/>
          </p:cNvSpPr>
          <p:nvPr userDrawn="1"/>
        </p:nvSpPr>
        <p:spPr bwMode="black">
          <a:xfrm>
            <a:off x="6755576" y="4164369"/>
            <a:ext cx="371534" cy="287640"/>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0" name="Freeform 116"/>
          <p:cNvSpPr>
            <a:spLocks noEditPoints="1"/>
          </p:cNvSpPr>
          <p:nvPr userDrawn="1"/>
        </p:nvSpPr>
        <p:spPr bwMode="black">
          <a:xfrm>
            <a:off x="7631430" y="4165869"/>
            <a:ext cx="356554" cy="284640"/>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41" name="Freeform 12"/>
          <p:cNvSpPr>
            <a:spLocks noChangeAspect="1"/>
          </p:cNvSpPr>
          <p:nvPr userDrawn="1"/>
        </p:nvSpPr>
        <p:spPr bwMode="black">
          <a:xfrm>
            <a:off x="5936301" y="4118319"/>
            <a:ext cx="273360" cy="379740"/>
          </a:xfrm>
          <a:custGeom>
            <a:avLst/>
            <a:gdLst>
              <a:gd name="T0" fmla="*/ 642 w 811"/>
              <a:gd name="T1" fmla="*/ 692 h 1128"/>
              <a:gd name="T2" fmla="*/ 499 w 811"/>
              <a:gd name="T3" fmla="*/ 758 h 1128"/>
              <a:gd name="T4" fmla="*/ 465 w 811"/>
              <a:gd name="T5" fmla="*/ 735 h 1128"/>
              <a:gd name="T6" fmla="*/ 301 w 811"/>
              <a:gd name="T7" fmla="*/ 382 h 1128"/>
              <a:gd name="T8" fmla="*/ 305 w 811"/>
              <a:gd name="T9" fmla="*/ 341 h 1128"/>
              <a:gd name="T10" fmla="*/ 459 w 811"/>
              <a:gd name="T11" fmla="*/ 269 h 1128"/>
              <a:gd name="T12" fmla="*/ 474 w 811"/>
              <a:gd name="T13" fmla="*/ 232 h 1128"/>
              <a:gd name="T14" fmla="*/ 378 w 811"/>
              <a:gd name="T15" fmla="*/ 19 h 1128"/>
              <a:gd name="T16" fmla="*/ 341 w 811"/>
              <a:gd name="T17" fmla="*/ 0 h 1128"/>
              <a:gd name="T18" fmla="*/ 236 w 811"/>
              <a:gd name="T19" fmla="*/ 28 h 1128"/>
              <a:gd name="T20" fmla="*/ 192 w 811"/>
              <a:gd name="T21" fmla="*/ 49 h 1128"/>
              <a:gd name="T22" fmla="*/ 117 w 811"/>
              <a:gd name="T23" fmla="*/ 543 h 1128"/>
              <a:gd name="T24" fmla="*/ 313 w 811"/>
              <a:gd name="T25" fmla="*/ 932 h 1128"/>
              <a:gd name="T26" fmla="*/ 686 w 811"/>
              <a:gd name="T27" fmla="*/ 1060 h 1128"/>
              <a:gd name="T28" fmla="*/ 730 w 811"/>
              <a:gd name="T29" fmla="*/ 1039 h 1128"/>
              <a:gd name="T30" fmla="*/ 789 w 811"/>
              <a:gd name="T31" fmla="*/ 999 h 1128"/>
              <a:gd name="T32" fmla="*/ 796 w 811"/>
              <a:gd name="T33" fmla="*/ 944 h 1128"/>
              <a:gd name="T34" fmla="*/ 689 w 811"/>
              <a:gd name="T35" fmla="*/ 708 h 1128"/>
              <a:gd name="T36" fmla="*/ 642 w 811"/>
              <a:gd name="T37" fmla="*/ 692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11" h="1128">
                <a:moveTo>
                  <a:pt x="642" y="692"/>
                </a:moveTo>
                <a:cubicBezTo>
                  <a:pt x="616" y="704"/>
                  <a:pt x="499" y="758"/>
                  <a:pt x="499" y="758"/>
                </a:cubicBezTo>
                <a:cubicBezTo>
                  <a:pt x="488" y="763"/>
                  <a:pt x="473" y="753"/>
                  <a:pt x="465" y="735"/>
                </a:cubicBezTo>
                <a:cubicBezTo>
                  <a:pt x="301" y="382"/>
                  <a:pt x="301" y="382"/>
                  <a:pt x="301" y="382"/>
                </a:cubicBezTo>
                <a:cubicBezTo>
                  <a:pt x="292" y="364"/>
                  <a:pt x="294" y="346"/>
                  <a:pt x="305" y="341"/>
                </a:cubicBezTo>
                <a:cubicBezTo>
                  <a:pt x="305" y="341"/>
                  <a:pt x="441" y="279"/>
                  <a:pt x="459" y="269"/>
                </a:cubicBezTo>
                <a:cubicBezTo>
                  <a:pt x="470" y="264"/>
                  <a:pt x="483" y="251"/>
                  <a:pt x="474" y="232"/>
                </a:cubicBezTo>
                <a:cubicBezTo>
                  <a:pt x="452" y="180"/>
                  <a:pt x="385" y="29"/>
                  <a:pt x="378" y="19"/>
                </a:cubicBezTo>
                <a:cubicBezTo>
                  <a:pt x="369" y="8"/>
                  <a:pt x="363" y="0"/>
                  <a:pt x="341" y="0"/>
                </a:cubicBezTo>
                <a:cubicBezTo>
                  <a:pt x="306" y="0"/>
                  <a:pt x="269" y="13"/>
                  <a:pt x="236" y="28"/>
                </a:cubicBezTo>
                <a:cubicBezTo>
                  <a:pt x="192" y="49"/>
                  <a:pt x="192" y="49"/>
                  <a:pt x="192" y="49"/>
                </a:cubicBezTo>
                <a:cubicBezTo>
                  <a:pt x="0" y="158"/>
                  <a:pt x="62" y="427"/>
                  <a:pt x="117" y="543"/>
                </a:cubicBezTo>
                <a:cubicBezTo>
                  <a:pt x="173" y="662"/>
                  <a:pt x="313" y="932"/>
                  <a:pt x="313" y="932"/>
                </a:cubicBezTo>
                <a:cubicBezTo>
                  <a:pt x="381" y="1070"/>
                  <a:pt x="547" y="1128"/>
                  <a:pt x="686" y="1060"/>
                </a:cubicBezTo>
                <a:cubicBezTo>
                  <a:pt x="730" y="1039"/>
                  <a:pt x="730" y="1039"/>
                  <a:pt x="730" y="1039"/>
                </a:cubicBezTo>
                <a:cubicBezTo>
                  <a:pt x="756" y="1026"/>
                  <a:pt x="769" y="1018"/>
                  <a:pt x="789" y="999"/>
                </a:cubicBezTo>
                <a:cubicBezTo>
                  <a:pt x="795" y="994"/>
                  <a:pt x="811" y="977"/>
                  <a:pt x="796" y="944"/>
                </a:cubicBezTo>
                <a:cubicBezTo>
                  <a:pt x="767" y="880"/>
                  <a:pt x="698" y="726"/>
                  <a:pt x="689" y="708"/>
                </a:cubicBezTo>
                <a:cubicBezTo>
                  <a:pt x="680" y="693"/>
                  <a:pt x="661" y="684"/>
                  <a:pt x="642" y="692"/>
                </a:cubicBezTo>
                <a:close/>
              </a:path>
            </a:pathLst>
          </a:custGeom>
          <a:solidFill>
            <a:srgbClr val="FFFFFF"/>
          </a:solidFill>
          <a:ln>
            <a:noFill/>
          </a:ln>
          <a:extLst/>
        </p:spPr>
        <p:txBody>
          <a:bodyPr vert="horz" wrap="square" lIns="82305" tIns="41153" rIns="82305" bIns="41153" numCol="1" anchor="t" anchorCtr="0" compatLnSpc="1">
            <a:prstTxWarp prst="textNoShape">
              <a:avLst/>
            </a:prstTxWarp>
          </a:bodyPr>
          <a:lstStyle/>
          <a:p>
            <a:endParaRPr lang="en-US" sz="1600">
              <a:solidFill>
                <a:schemeClr val="tx1"/>
              </a:solidFill>
            </a:endParaRPr>
          </a:p>
        </p:txBody>
      </p:sp>
      <p:sp>
        <p:nvSpPr>
          <p:cNvPr id="44" name="Freeform 166"/>
          <p:cNvSpPr>
            <a:spLocks noEditPoints="1"/>
          </p:cNvSpPr>
          <p:nvPr userDrawn="1"/>
        </p:nvSpPr>
        <p:spPr bwMode="black">
          <a:xfrm>
            <a:off x="8478534" y="4114933"/>
            <a:ext cx="399071" cy="386512"/>
          </a:xfrm>
          <a:custGeom>
            <a:avLst/>
            <a:gdLst>
              <a:gd name="T0" fmla="*/ 511 w 538"/>
              <a:gd name="T1" fmla="*/ 164 h 521"/>
              <a:gd name="T2" fmla="*/ 509 w 538"/>
              <a:gd name="T3" fmla="*/ 31 h 521"/>
              <a:gd name="T4" fmla="*/ 322 w 538"/>
              <a:gd name="T5" fmla="*/ 47 h 521"/>
              <a:gd name="T6" fmla="*/ 312 w 538"/>
              <a:gd name="T7" fmla="*/ 46 h 521"/>
              <a:gd name="T8" fmla="*/ 160 w 538"/>
              <a:gd name="T9" fmla="*/ 104 h 521"/>
              <a:gd name="T10" fmla="*/ 89 w 538"/>
              <a:gd name="T11" fmla="*/ 222 h 521"/>
              <a:gd name="T12" fmla="*/ 192 w 538"/>
              <a:gd name="T13" fmla="*/ 132 h 521"/>
              <a:gd name="T14" fmla="*/ 206 w 538"/>
              <a:gd name="T15" fmla="*/ 125 h 521"/>
              <a:gd name="T16" fmla="*/ 176 w 538"/>
              <a:gd name="T17" fmla="*/ 153 h 521"/>
              <a:gd name="T18" fmla="*/ 50 w 538"/>
              <a:gd name="T19" fmla="*/ 488 h 521"/>
              <a:gd name="T20" fmla="*/ 213 w 538"/>
              <a:gd name="T21" fmla="*/ 475 h 521"/>
              <a:gd name="T22" fmla="*/ 312 w 538"/>
              <a:gd name="T23" fmla="*/ 496 h 521"/>
              <a:gd name="T24" fmla="*/ 441 w 538"/>
              <a:gd name="T25" fmla="*/ 458 h 521"/>
              <a:gd name="T26" fmla="*/ 526 w 538"/>
              <a:gd name="T27" fmla="*/ 348 h 521"/>
              <a:gd name="T28" fmla="*/ 403 w 538"/>
              <a:gd name="T29" fmla="*/ 348 h 521"/>
              <a:gd name="T30" fmla="*/ 313 w 538"/>
              <a:gd name="T31" fmla="*/ 399 h 521"/>
              <a:gd name="T32" fmla="*/ 215 w 538"/>
              <a:gd name="T33" fmla="*/ 304 h 521"/>
              <a:gd name="T34" fmla="*/ 215 w 538"/>
              <a:gd name="T35" fmla="*/ 302 h 521"/>
              <a:gd name="T36" fmla="*/ 214 w 538"/>
              <a:gd name="T37" fmla="*/ 299 h 521"/>
              <a:gd name="T38" fmla="*/ 217 w 538"/>
              <a:gd name="T39" fmla="*/ 299 h 521"/>
              <a:gd name="T40" fmla="*/ 535 w 538"/>
              <a:gd name="T41" fmla="*/ 299 h 521"/>
              <a:gd name="T42" fmla="*/ 535 w 538"/>
              <a:gd name="T43" fmla="*/ 294 h 521"/>
              <a:gd name="T44" fmla="*/ 537 w 538"/>
              <a:gd name="T45" fmla="*/ 270 h 521"/>
              <a:gd name="T46" fmla="*/ 511 w 538"/>
              <a:gd name="T47" fmla="*/ 164 h 521"/>
              <a:gd name="T48" fmla="*/ 85 w 538"/>
              <a:gd name="T49" fmla="*/ 479 h 521"/>
              <a:gd name="T50" fmla="*/ 98 w 538"/>
              <a:gd name="T51" fmla="*/ 346 h 521"/>
              <a:gd name="T52" fmla="*/ 166 w 538"/>
              <a:gd name="T53" fmla="*/ 446 h 521"/>
              <a:gd name="T54" fmla="*/ 197 w 538"/>
              <a:gd name="T55" fmla="*/ 467 h 521"/>
              <a:gd name="T56" fmla="*/ 85 w 538"/>
              <a:gd name="T57" fmla="*/ 479 h 521"/>
              <a:gd name="T58" fmla="*/ 204 w 538"/>
              <a:gd name="T59" fmla="*/ 471 h 521"/>
              <a:gd name="T60" fmla="*/ 205 w 538"/>
              <a:gd name="T61" fmla="*/ 472 h 521"/>
              <a:gd name="T62" fmla="*/ 204 w 538"/>
              <a:gd name="T63" fmla="*/ 471 h 521"/>
              <a:gd name="T64" fmla="*/ 409 w 538"/>
              <a:gd name="T65" fmla="*/ 239 h 521"/>
              <a:gd name="T66" fmla="*/ 217 w 538"/>
              <a:gd name="T67" fmla="*/ 239 h 521"/>
              <a:gd name="T68" fmla="*/ 215 w 538"/>
              <a:gd name="T69" fmla="*/ 239 h 521"/>
              <a:gd name="T70" fmla="*/ 215 w 538"/>
              <a:gd name="T71" fmla="*/ 237 h 521"/>
              <a:gd name="T72" fmla="*/ 316 w 538"/>
              <a:gd name="T73" fmla="*/ 146 h 521"/>
              <a:gd name="T74" fmla="*/ 411 w 538"/>
              <a:gd name="T75" fmla="*/ 237 h 521"/>
              <a:gd name="T76" fmla="*/ 411 w 538"/>
              <a:gd name="T77" fmla="*/ 239 h 521"/>
              <a:gd name="T78" fmla="*/ 409 w 538"/>
              <a:gd name="T79" fmla="*/ 239 h 521"/>
              <a:gd name="T80" fmla="*/ 468 w 538"/>
              <a:gd name="T81" fmla="*/ 108 h 521"/>
              <a:gd name="T82" fmla="*/ 392 w 538"/>
              <a:gd name="T83" fmla="*/ 61 h 521"/>
              <a:gd name="T84" fmla="*/ 507 w 538"/>
              <a:gd name="T85" fmla="*/ 57 h 521"/>
              <a:gd name="T86" fmla="*/ 504 w 538"/>
              <a:gd name="T87" fmla="*/ 152 h 521"/>
              <a:gd name="T88" fmla="*/ 504 w 538"/>
              <a:gd name="T89" fmla="*/ 152 h 521"/>
              <a:gd name="T90" fmla="*/ 468 w 538"/>
              <a:gd name="T91" fmla="*/ 108 h 521"/>
              <a:gd name="T92" fmla="*/ 508 w 538"/>
              <a:gd name="T93" fmla="*/ 158 h 521"/>
              <a:gd name="T94" fmla="*/ 508 w 538"/>
              <a:gd name="T95" fmla="*/ 158 h 521"/>
              <a:gd name="T96" fmla="*/ 508 w 538"/>
              <a:gd name="T97" fmla="*/ 158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8" h="521">
                <a:moveTo>
                  <a:pt x="511" y="164"/>
                </a:moveTo>
                <a:cubicBezTo>
                  <a:pt x="536" y="107"/>
                  <a:pt x="538" y="60"/>
                  <a:pt x="509" y="31"/>
                </a:cubicBezTo>
                <a:cubicBezTo>
                  <a:pt x="478" y="0"/>
                  <a:pt x="402" y="9"/>
                  <a:pt x="322" y="47"/>
                </a:cubicBezTo>
                <a:cubicBezTo>
                  <a:pt x="319" y="47"/>
                  <a:pt x="315" y="46"/>
                  <a:pt x="312" y="46"/>
                </a:cubicBezTo>
                <a:cubicBezTo>
                  <a:pt x="256" y="46"/>
                  <a:pt x="201" y="67"/>
                  <a:pt x="160" y="104"/>
                </a:cubicBezTo>
                <a:cubicBezTo>
                  <a:pt x="125" y="135"/>
                  <a:pt x="100" y="176"/>
                  <a:pt x="89" y="222"/>
                </a:cubicBezTo>
                <a:cubicBezTo>
                  <a:pt x="97" y="212"/>
                  <a:pt x="142" y="160"/>
                  <a:pt x="192" y="132"/>
                </a:cubicBezTo>
                <a:cubicBezTo>
                  <a:pt x="193" y="132"/>
                  <a:pt x="205" y="125"/>
                  <a:pt x="206" y="125"/>
                </a:cubicBezTo>
                <a:cubicBezTo>
                  <a:pt x="206" y="125"/>
                  <a:pt x="181" y="148"/>
                  <a:pt x="176" y="153"/>
                </a:cubicBezTo>
                <a:cubicBezTo>
                  <a:pt x="65" y="265"/>
                  <a:pt x="0" y="437"/>
                  <a:pt x="50" y="488"/>
                </a:cubicBezTo>
                <a:cubicBezTo>
                  <a:pt x="83" y="521"/>
                  <a:pt x="143" y="513"/>
                  <a:pt x="213" y="475"/>
                </a:cubicBezTo>
                <a:cubicBezTo>
                  <a:pt x="243" y="489"/>
                  <a:pt x="276" y="496"/>
                  <a:pt x="312" y="496"/>
                </a:cubicBezTo>
                <a:cubicBezTo>
                  <a:pt x="359" y="496"/>
                  <a:pt x="404" y="483"/>
                  <a:pt x="441" y="458"/>
                </a:cubicBezTo>
                <a:cubicBezTo>
                  <a:pt x="480" y="433"/>
                  <a:pt x="509" y="394"/>
                  <a:pt x="526" y="348"/>
                </a:cubicBezTo>
                <a:cubicBezTo>
                  <a:pt x="403" y="348"/>
                  <a:pt x="403" y="348"/>
                  <a:pt x="403" y="348"/>
                </a:cubicBezTo>
                <a:cubicBezTo>
                  <a:pt x="388" y="378"/>
                  <a:pt x="351" y="399"/>
                  <a:pt x="313" y="399"/>
                </a:cubicBezTo>
                <a:cubicBezTo>
                  <a:pt x="260" y="399"/>
                  <a:pt x="215" y="355"/>
                  <a:pt x="215" y="304"/>
                </a:cubicBezTo>
                <a:cubicBezTo>
                  <a:pt x="215" y="302"/>
                  <a:pt x="215" y="302"/>
                  <a:pt x="215" y="302"/>
                </a:cubicBezTo>
                <a:cubicBezTo>
                  <a:pt x="214" y="299"/>
                  <a:pt x="214" y="299"/>
                  <a:pt x="214" y="299"/>
                </a:cubicBezTo>
                <a:cubicBezTo>
                  <a:pt x="217" y="299"/>
                  <a:pt x="217" y="299"/>
                  <a:pt x="217" y="299"/>
                </a:cubicBezTo>
                <a:cubicBezTo>
                  <a:pt x="535" y="299"/>
                  <a:pt x="535" y="299"/>
                  <a:pt x="535" y="299"/>
                </a:cubicBezTo>
                <a:cubicBezTo>
                  <a:pt x="535" y="298"/>
                  <a:pt x="535" y="296"/>
                  <a:pt x="535" y="294"/>
                </a:cubicBezTo>
                <a:cubicBezTo>
                  <a:pt x="536" y="286"/>
                  <a:pt x="537" y="277"/>
                  <a:pt x="537" y="270"/>
                </a:cubicBezTo>
                <a:cubicBezTo>
                  <a:pt x="537" y="232"/>
                  <a:pt x="528" y="196"/>
                  <a:pt x="511" y="164"/>
                </a:cubicBezTo>
                <a:close/>
                <a:moveTo>
                  <a:pt x="85" y="479"/>
                </a:moveTo>
                <a:cubicBezTo>
                  <a:pt x="60" y="454"/>
                  <a:pt x="67" y="405"/>
                  <a:pt x="98" y="346"/>
                </a:cubicBezTo>
                <a:cubicBezTo>
                  <a:pt x="113" y="386"/>
                  <a:pt x="136" y="420"/>
                  <a:pt x="166" y="446"/>
                </a:cubicBezTo>
                <a:cubicBezTo>
                  <a:pt x="176" y="454"/>
                  <a:pt x="186" y="461"/>
                  <a:pt x="197" y="467"/>
                </a:cubicBezTo>
                <a:cubicBezTo>
                  <a:pt x="147" y="494"/>
                  <a:pt x="106" y="500"/>
                  <a:pt x="85" y="479"/>
                </a:cubicBezTo>
                <a:close/>
                <a:moveTo>
                  <a:pt x="204" y="471"/>
                </a:moveTo>
                <a:cubicBezTo>
                  <a:pt x="204" y="471"/>
                  <a:pt x="205" y="471"/>
                  <a:pt x="205" y="472"/>
                </a:cubicBezTo>
                <a:cubicBezTo>
                  <a:pt x="205" y="471"/>
                  <a:pt x="204" y="471"/>
                  <a:pt x="204" y="471"/>
                </a:cubicBezTo>
                <a:close/>
                <a:moveTo>
                  <a:pt x="409" y="239"/>
                </a:moveTo>
                <a:cubicBezTo>
                  <a:pt x="217" y="239"/>
                  <a:pt x="217" y="239"/>
                  <a:pt x="217" y="239"/>
                </a:cubicBezTo>
                <a:cubicBezTo>
                  <a:pt x="215" y="239"/>
                  <a:pt x="215" y="239"/>
                  <a:pt x="215" y="239"/>
                </a:cubicBezTo>
                <a:cubicBezTo>
                  <a:pt x="215" y="237"/>
                  <a:pt x="215" y="237"/>
                  <a:pt x="215" y="237"/>
                </a:cubicBezTo>
                <a:cubicBezTo>
                  <a:pt x="217" y="188"/>
                  <a:pt x="264" y="146"/>
                  <a:pt x="316" y="146"/>
                </a:cubicBezTo>
                <a:cubicBezTo>
                  <a:pt x="367" y="146"/>
                  <a:pt x="408" y="186"/>
                  <a:pt x="411" y="237"/>
                </a:cubicBezTo>
                <a:cubicBezTo>
                  <a:pt x="411" y="239"/>
                  <a:pt x="411" y="239"/>
                  <a:pt x="411" y="239"/>
                </a:cubicBezTo>
                <a:lnTo>
                  <a:pt x="409" y="239"/>
                </a:lnTo>
                <a:close/>
                <a:moveTo>
                  <a:pt x="468" y="108"/>
                </a:moveTo>
                <a:cubicBezTo>
                  <a:pt x="446" y="87"/>
                  <a:pt x="420" y="72"/>
                  <a:pt x="392" y="61"/>
                </a:cubicBezTo>
                <a:cubicBezTo>
                  <a:pt x="443" y="38"/>
                  <a:pt x="485" y="35"/>
                  <a:pt x="507" y="57"/>
                </a:cubicBezTo>
                <a:cubicBezTo>
                  <a:pt x="525" y="75"/>
                  <a:pt x="523" y="109"/>
                  <a:pt x="504" y="152"/>
                </a:cubicBezTo>
                <a:cubicBezTo>
                  <a:pt x="504" y="152"/>
                  <a:pt x="504" y="152"/>
                  <a:pt x="504" y="152"/>
                </a:cubicBezTo>
                <a:cubicBezTo>
                  <a:pt x="494" y="136"/>
                  <a:pt x="482" y="121"/>
                  <a:pt x="468" y="108"/>
                </a:cubicBezTo>
                <a:close/>
                <a:moveTo>
                  <a:pt x="508" y="158"/>
                </a:moveTo>
                <a:cubicBezTo>
                  <a:pt x="508" y="158"/>
                  <a:pt x="508" y="158"/>
                  <a:pt x="508" y="158"/>
                </a:cubicBezTo>
                <a:cubicBezTo>
                  <a:pt x="508" y="158"/>
                  <a:pt x="508" y="158"/>
                  <a:pt x="508"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4"/>
          <p:cNvSpPr/>
          <p:nvPr userDrawn="1"/>
        </p:nvSpPr>
        <p:spPr>
          <a:xfrm>
            <a:off x="8304212"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46" name="Rectangle 45"/>
          <p:cNvSpPr/>
          <p:nvPr userDrawn="1"/>
        </p:nvSpPr>
        <p:spPr>
          <a:xfrm>
            <a:off x="6567487" y="4787177"/>
            <a:ext cx="747714" cy="356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t="1" b="54425"/>
          <a:stretch/>
        </p:blipFill>
        <p:spPr>
          <a:xfrm>
            <a:off x="7608556" y="4962930"/>
            <a:ext cx="402303" cy="180569"/>
          </a:xfrm>
          <a:prstGeom prst="rect">
            <a:avLst/>
          </a:prstGeom>
        </p:spPr>
      </p:pic>
      <p:pic>
        <p:nvPicPr>
          <p:cNvPr id="8" name="Picture 7"/>
          <p:cNvPicPr>
            <a:picLocks noChangeAspect="1"/>
          </p:cNvPicPr>
          <p:nvPr userDrawn="1"/>
        </p:nvPicPr>
        <p:blipFill rotWithShape="1">
          <a:blip r:embed="rId4">
            <a:extLst>
              <a:ext uri="{28A0092B-C50C-407E-A947-70E740481C1C}">
                <a14:useLocalDpi xmlns:a14="http://schemas.microsoft.com/office/drawing/2010/main" val="0"/>
              </a:ext>
            </a:extLst>
          </a:blip>
          <a:srcRect t="-1" b="41977"/>
          <a:stretch/>
        </p:blipFill>
        <p:spPr>
          <a:xfrm>
            <a:off x="6770670" y="4927756"/>
            <a:ext cx="341348" cy="215744"/>
          </a:xfrm>
          <a:prstGeom prst="rect">
            <a:avLst/>
          </a:prstGeom>
        </p:spPr>
      </p:pic>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b="55001"/>
          <a:stretch/>
        </p:blipFill>
        <p:spPr>
          <a:xfrm>
            <a:off x="5911451" y="4998125"/>
            <a:ext cx="323061" cy="145375"/>
          </a:xfrm>
          <a:prstGeom prst="rect">
            <a:avLst/>
          </a:prstGeom>
        </p:spPr>
      </p:pic>
      <p:pic>
        <p:nvPicPr>
          <p:cNvPr id="6" name="Picture 5"/>
          <p:cNvPicPr>
            <a:picLocks noChangeAspect="1"/>
          </p:cNvPicPr>
          <p:nvPr userDrawn="1"/>
        </p:nvPicPr>
        <p:blipFill rotWithShape="1">
          <a:blip r:embed="rId6">
            <a:extLst>
              <a:ext uri="{28A0092B-C50C-407E-A947-70E740481C1C}">
                <a14:useLocalDpi xmlns:a14="http://schemas.microsoft.com/office/drawing/2010/main" val="0"/>
              </a:ext>
            </a:extLst>
          </a:blip>
          <a:srcRect b="57190"/>
          <a:stretch/>
        </p:blipFill>
        <p:spPr>
          <a:xfrm>
            <a:off x="8471586" y="5039123"/>
            <a:ext cx="438876" cy="104377"/>
          </a:xfrm>
          <a:prstGeom prst="rect">
            <a:avLst/>
          </a:prstGeom>
        </p:spPr>
      </p:pic>
      <p:pic>
        <p:nvPicPr>
          <p:cNvPr id="43" name="Picture 4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47410" y="4387635"/>
            <a:ext cx="1687690" cy="434524"/>
          </a:xfrm>
          <a:prstGeom prst="rect">
            <a:avLst/>
          </a:prstGeom>
        </p:spPr>
      </p:pic>
    </p:spTree>
    <p:extLst>
      <p:ext uri="{BB962C8B-B14F-4D97-AF65-F5344CB8AC3E}">
        <p14:creationId xmlns:p14="http://schemas.microsoft.com/office/powerpoint/2010/main" val="1338135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7" name="Text Placeholder 16"/>
          <p:cNvSpPr>
            <a:spLocks noGrp="1"/>
          </p:cNvSpPr>
          <p:nvPr>
            <p:ph type="body" sz="quarter" idx="21" hasCustomPrompt="1"/>
          </p:nvPr>
        </p:nvSpPr>
        <p:spPr>
          <a:xfrm>
            <a:off x="457200" y="1744663"/>
            <a:ext cx="8229600" cy="2755900"/>
          </a:xfrm>
        </p:spPr>
        <p:txBody>
          <a:bodyPr/>
          <a:lstStyle>
            <a:lvl2pPr marL="574675" indent="-114300">
              <a:defRPr/>
            </a:lvl2pPr>
            <a:lvl3pPr marL="1028700" indent="-114300">
              <a:defRPr/>
            </a:lvl3pPr>
            <a:lvl4pPr marL="1489075" indent="-114300">
              <a:defRPr/>
            </a:lvl4pPr>
            <a:lvl5pPr marL="194310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itle 10"/>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12"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Tree>
    <p:extLst>
      <p:ext uri="{BB962C8B-B14F-4D97-AF65-F5344CB8AC3E}">
        <p14:creationId xmlns:p14="http://schemas.microsoft.com/office/powerpoint/2010/main" val="40791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5" name="Text Placeholder 21"/>
          <p:cNvSpPr>
            <a:spLocks noGrp="1"/>
          </p:cNvSpPr>
          <p:nvPr>
            <p:ph type="body" sz="quarter" idx="22" hasCustomPrompt="1"/>
          </p:nvPr>
        </p:nvSpPr>
        <p:spPr>
          <a:xfrm>
            <a:off x="4054475"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2" name="Text Placeholder 21"/>
          <p:cNvSpPr>
            <a:spLocks noGrp="1"/>
          </p:cNvSpPr>
          <p:nvPr>
            <p:ph type="body" sz="quarter" idx="21" hasCustomPrompt="1"/>
          </p:nvPr>
        </p:nvSpPr>
        <p:spPr>
          <a:xfrm>
            <a:off x="457200" y="1744663"/>
            <a:ext cx="3433763"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0" name="Title 19"/>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Tree>
    <p:extLst>
      <p:ext uri="{BB962C8B-B14F-4D97-AF65-F5344CB8AC3E}">
        <p14:creationId xmlns:p14="http://schemas.microsoft.com/office/powerpoint/2010/main" val="4137798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With Headings">
    <p:spTree>
      <p:nvGrpSpPr>
        <p:cNvPr id="1" name=""/>
        <p:cNvGrpSpPr/>
        <p:nvPr/>
      </p:nvGrpSpPr>
      <p:grpSpPr>
        <a:xfrm>
          <a:off x="0" y="0"/>
          <a:ext cx="0" cy="0"/>
          <a:chOff x="0" y="0"/>
          <a:chExt cx="0" cy="0"/>
        </a:xfrm>
      </p:grpSpPr>
      <p:sp>
        <p:nvSpPr>
          <p:cNvPr id="26" name="Text Placeholder 13"/>
          <p:cNvSpPr>
            <a:spLocks noGrp="1"/>
          </p:cNvSpPr>
          <p:nvPr>
            <p:ph type="body" sz="quarter" idx="19"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28" name="Title 27"/>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39" name="Text Placeholder 24"/>
          <p:cNvSpPr>
            <a:spLocks noGrp="1"/>
          </p:cNvSpPr>
          <p:nvPr>
            <p:ph type="body" sz="quarter" idx="25" hasCustomPrompt="1"/>
          </p:nvPr>
        </p:nvSpPr>
        <p:spPr>
          <a:xfrm>
            <a:off x="457199"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1" name="Text Placeholder 21"/>
          <p:cNvSpPr>
            <a:spLocks noGrp="1"/>
          </p:cNvSpPr>
          <p:nvPr>
            <p:ph type="body" sz="quarter" idx="26" hasCustomPrompt="1"/>
          </p:nvPr>
        </p:nvSpPr>
        <p:spPr>
          <a:xfrm>
            <a:off x="457199"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2" name="Text Placeholder 24"/>
          <p:cNvSpPr>
            <a:spLocks noGrp="1"/>
          </p:cNvSpPr>
          <p:nvPr>
            <p:ph type="body" sz="quarter" idx="27" hasCustomPrompt="1"/>
          </p:nvPr>
        </p:nvSpPr>
        <p:spPr>
          <a:xfrm>
            <a:off x="4054475" y="1792289"/>
            <a:ext cx="3433764" cy="255306"/>
          </a:xfrm>
        </p:spPr>
        <p:txBody>
          <a:bodyPr/>
          <a:lstStyle>
            <a:lvl1pPr marL="0" indent="0">
              <a:lnSpc>
                <a:spcPct val="105000"/>
              </a:lnSpc>
              <a:buNone/>
              <a:defRPr>
                <a:solidFill>
                  <a:schemeClr val="accent1"/>
                </a:solidFill>
              </a:defRPr>
            </a:lvl1pPr>
            <a:lvl2pPr marL="0" indent="0">
              <a:buNone/>
              <a:defRPr sz="1200"/>
            </a:lvl2pPr>
            <a:lvl3pPr marL="285750" indent="-114300">
              <a:defRPr sz="1200"/>
            </a:lvl3pPr>
            <a:lvl4pPr marL="460375" indent="-114300">
              <a:defRPr sz="1200"/>
            </a:lvl4pPr>
            <a:lvl5pPr marL="628650" indent="-114300">
              <a:defRPr sz="1200"/>
            </a:lvl5pPr>
          </a:lstStyle>
          <a:p>
            <a:pPr lvl="0"/>
            <a:r>
              <a:rPr lang="en-US" dirty="0" smtClean="0"/>
              <a:t>Click to edit text</a:t>
            </a:r>
          </a:p>
        </p:txBody>
      </p:sp>
      <p:sp>
        <p:nvSpPr>
          <p:cNvPr id="54" name="Text Placeholder 21"/>
          <p:cNvSpPr>
            <a:spLocks noGrp="1"/>
          </p:cNvSpPr>
          <p:nvPr>
            <p:ph type="body" sz="quarter" idx="28" hasCustomPrompt="1"/>
          </p:nvPr>
        </p:nvSpPr>
        <p:spPr>
          <a:xfrm>
            <a:off x="4054475" y="2047595"/>
            <a:ext cx="3433763" cy="2452968"/>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5" name="Text Placeholder 2"/>
          <p:cNvSpPr>
            <a:spLocks noGrp="1"/>
          </p:cNvSpPr>
          <p:nvPr>
            <p:ph type="body" sz="quarter" idx="24" hasCustomPrompt="1"/>
          </p:nvPr>
        </p:nvSpPr>
        <p:spPr>
          <a:xfrm>
            <a:off x="7642225" y="2047595"/>
            <a:ext cx="1044575" cy="978179"/>
          </a:xfrm>
        </p:spPr>
        <p:txBody>
          <a:bodyPr/>
          <a:lstStyle>
            <a:lvl1pPr marL="0" indent="0">
              <a:buNone/>
              <a:defRPr sz="900">
                <a:solidFill>
                  <a:schemeClr val="tx2">
                    <a:lumMod val="40000"/>
                    <a:lumOff val="60000"/>
                  </a:schemeClr>
                </a:solidFill>
              </a:defRPr>
            </a:lvl1pPr>
            <a:lvl2pPr>
              <a:defRPr sz="900">
                <a:solidFill>
                  <a:schemeClr val="tx2">
                    <a:lumMod val="40000"/>
                    <a:lumOff val="60000"/>
                  </a:schemeClr>
                </a:solidFill>
              </a:defRPr>
            </a:lvl2pPr>
            <a:lvl3pPr>
              <a:defRPr sz="900">
                <a:solidFill>
                  <a:schemeClr val="tx2">
                    <a:lumMod val="40000"/>
                    <a:lumOff val="60000"/>
                  </a:schemeClr>
                </a:solidFill>
              </a:defRPr>
            </a:lvl3pPr>
            <a:lvl4pPr>
              <a:defRPr sz="900">
                <a:solidFill>
                  <a:schemeClr val="tx2">
                    <a:lumMod val="40000"/>
                    <a:lumOff val="60000"/>
                  </a:schemeClr>
                </a:solidFill>
              </a:defRPr>
            </a:lvl4pPr>
            <a:lvl5pPr marL="685800" indent="0">
              <a:buNone/>
              <a:defRPr sz="900">
                <a:solidFill>
                  <a:schemeClr val="tx2">
                    <a:lumMod val="40000"/>
                    <a:lumOff val="60000"/>
                  </a:schemeClr>
                </a:solidFill>
              </a:defRPr>
            </a:lvl5pPr>
          </a:lstStyle>
          <a:p>
            <a:pPr lvl="0"/>
            <a:r>
              <a:rPr lang="en-US" dirty="0" smtClean="0"/>
              <a:t>Click to edit text</a:t>
            </a:r>
          </a:p>
        </p:txBody>
      </p:sp>
    </p:spTree>
    <p:extLst>
      <p:ext uri="{BB962C8B-B14F-4D97-AF65-F5344CB8AC3E}">
        <p14:creationId xmlns:p14="http://schemas.microsoft.com/office/powerpoint/2010/main" val="1505293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6" name="Text Placeholder 13"/>
          <p:cNvSpPr>
            <a:spLocks noGrp="1"/>
          </p:cNvSpPr>
          <p:nvPr>
            <p:ph type="body" sz="quarter" idx="17" hasCustomPrompt="1"/>
          </p:nvPr>
        </p:nvSpPr>
        <p:spPr>
          <a:xfrm>
            <a:off x="457200" y="809625"/>
            <a:ext cx="8229600" cy="231775"/>
          </a:xfrm>
        </p:spPr>
        <p:txBody>
          <a:bodyPr/>
          <a:lstStyle>
            <a:lvl1pPr marL="0" indent="0">
              <a:buNone/>
              <a:defRPr sz="1200">
                <a:solidFill>
                  <a:schemeClr val="tx1"/>
                </a:solidFill>
              </a:defRPr>
            </a:lvl1pPr>
            <a:lvl2pPr marL="174625" indent="0">
              <a:buNone/>
              <a:defRPr sz="1200">
                <a:solidFill>
                  <a:schemeClr val="tx1"/>
                </a:solidFill>
              </a:defRPr>
            </a:lvl2pPr>
            <a:lvl3pPr marL="342900" indent="0">
              <a:buNone/>
              <a:defRPr sz="1200">
                <a:solidFill>
                  <a:schemeClr val="tx1"/>
                </a:solidFill>
              </a:defRPr>
            </a:lvl3pPr>
            <a:lvl4pPr marL="517525" indent="0">
              <a:buNone/>
              <a:defRPr sz="1200">
                <a:solidFill>
                  <a:schemeClr val="tx1"/>
                </a:solidFill>
              </a:defRPr>
            </a:lvl4pPr>
            <a:lvl5pPr marL="685800" indent="0">
              <a:buNone/>
              <a:defRPr sz="1200">
                <a:solidFill>
                  <a:schemeClr val="tx1"/>
                </a:solidFill>
              </a:defRPr>
            </a:lvl5pPr>
          </a:lstStyle>
          <a:p>
            <a:pPr lvl="0"/>
            <a:r>
              <a:rPr lang="en-US" dirty="0" smtClean="0"/>
              <a:t>Click to edit text</a:t>
            </a:r>
            <a:endParaRPr lang="en-US" dirty="0"/>
          </a:p>
        </p:txBody>
      </p:sp>
      <p:sp>
        <p:nvSpPr>
          <p:cNvPr id="19" name="Title 18"/>
          <p:cNvSpPr>
            <a:spLocks noGrp="1"/>
          </p:cNvSpPr>
          <p:nvPr>
            <p:ph type="title" hasCustomPrompt="1"/>
          </p:nvPr>
        </p:nvSpPr>
        <p:spPr>
          <a:xfrm>
            <a:off x="457200" y="401955"/>
            <a:ext cx="8229600" cy="360548"/>
          </a:xfrm>
        </p:spPr>
        <p:txBody>
          <a:bodyPr/>
          <a:lstStyle/>
          <a:p>
            <a:r>
              <a:rPr lang="en-US" dirty="0" smtClean="0"/>
              <a:t>Click to edit title</a:t>
            </a:r>
            <a:endParaRPr lang="en-US" dirty="0"/>
          </a:p>
        </p:txBody>
      </p:sp>
      <p:sp>
        <p:nvSpPr>
          <p:cNvPr id="23" name="Text Placeholder 2"/>
          <p:cNvSpPr>
            <a:spLocks noGrp="1"/>
          </p:cNvSpPr>
          <p:nvPr>
            <p:ph type="body" sz="quarter" idx="22" hasCustomPrompt="1"/>
          </p:nvPr>
        </p:nvSpPr>
        <p:spPr>
          <a:xfrm>
            <a:off x="457200" y="1768475"/>
            <a:ext cx="2241550" cy="2732087"/>
          </a:xfrm>
        </p:spPr>
        <p:txBody>
          <a:bodyPr/>
          <a:lstStyle>
            <a:lvl1pPr marL="0" indent="0">
              <a:lnSpc>
                <a:spcPct val="105000"/>
              </a:lnSpc>
              <a:buNone/>
              <a:defRPr sz="2400">
                <a:solidFill>
                  <a:schemeClr val="accent1"/>
                </a:solidFill>
              </a:defRPr>
            </a:lvl1pPr>
            <a:lvl2pPr marL="0" indent="0">
              <a:buNone/>
              <a:defRPr/>
            </a:lvl2pPr>
            <a:lvl3pPr marL="285750" indent="-114300">
              <a:defRPr/>
            </a:lvl3pPr>
            <a:lvl4pPr marL="460375" indent="-114300">
              <a:defRPr/>
            </a:lvl4pPr>
            <a:lvl5pPr marL="628650" indent="-114300">
              <a:defRPr/>
            </a:lvl5p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5" name="Text Placeholder 21"/>
          <p:cNvSpPr>
            <a:spLocks noGrp="1"/>
          </p:cNvSpPr>
          <p:nvPr>
            <p:ph type="body" sz="quarter" idx="23" hasCustomPrompt="1"/>
          </p:nvPr>
        </p:nvSpPr>
        <p:spPr>
          <a:xfrm>
            <a:off x="4054475" y="1744663"/>
            <a:ext cx="4632325" cy="2755900"/>
          </a:xfrm>
        </p:spPr>
        <p:txBody>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5816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01955"/>
            <a:ext cx="8229600" cy="387798"/>
          </a:xfrm>
          <a:prstGeom prst="rect">
            <a:avLst/>
          </a:prstGeom>
        </p:spPr>
        <p:txBody>
          <a:bodyPr vert="horz" wrap="square" lIns="0" tIns="0" rIns="0" bIns="0" rtlCol="0" anchor="t" anchorCtr="0">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135380"/>
            <a:ext cx="8229600" cy="3365183"/>
          </a:xfrm>
          <a:prstGeom prst="rect">
            <a:avLst/>
          </a:prstGeom>
        </p:spPr>
        <p:txBody>
          <a:bodyPr vert="horz" lIns="0" tIns="0" rIns="0" bIns="0" rtlCol="0">
            <a:noAutofit/>
          </a:bodyPr>
          <a:lstStyle/>
          <a:p>
            <a:pPr lvl="0"/>
            <a:r>
              <a:rPr lang="en-US" dirty="0" smtClean="0"/>
              <a:t>Click to edit Master text style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7769950" y="4707719"/>
            <a:ext cx="974686" cy="250949"/>
          </a:xfrm>
          <a:prstGeom prst="rect">
            <a:avLst/>
          </a:prstGeom>
        </p:spPr>
      </p:pic>
    </p:spTree>
    <p:extLst>
      <p:ext uri="{BB962C8B-B14F-4D97-AF65-F5344CB8AC3E}">
        <p14:creationId xmlns:p14="http://schemas.microsoft.com/office/powerpoint/2010/main" val="1552320356"/>
      </p:ext>
    </p:extLst>
  </p:cSld>
  <p:clrMap bg1="lt1" tx1="dk1" bg2="lt2" tx2="dk2" accent1="accent1" accent2="accent2" accent3="accent3" accent4="accent4" accent5="accent5" accent6="accent6" hlink="hlink" folHlink="folHlink"/>
  <p:sldLayoutIdLst>
    <p:sldLayoutId id="2147484409" r:id="rId1"/>
    <p:sldLayoutId id="2147484410" r:id="rId2"/>
    <p:sldLayoutId id="2147484411" r:id="rId3"/>
    <p:sldLayoutId id="2147484412" r:id="rId4"/>
    <p:sldLayoutId id="2147484413" r:id="rId5"/>
    <p:sldLayoutId id="2147484414" r:id="rId6"/>
    <p:sldLayoutId id="2147484415" r:id="rId7"/>
    <p:sldLayoutId id="2147484416" r:id="rId8"/>
    <p:sldLayoutId id="2147484417" r:id="rId9"/>
    <p:sldLayoutId id="2147484418" r:id="rId10"/>
    <p:sldLayoutId id="2147484419" r:id="rId11"/>
    <p:sldLayoutId id="2147484420" r:id="rId12"/>
    <p:sldLayoutId id="2147484421" r:id="rId13"/>
    <p:sldLayoutId id="2147484422" r:id="rId14"/>
    <p:sldLayoutId id="2147484423" r:id="rId15"/>
    <p:sldLayoutId id="2147484424" r:id="rId16"/>
    <p:sldLayoutId id="2147484425" r:id="rId17"/>
    <p:sldLayoutId id="2147484426" r:id="rId18"/>
    <p:sldLayoutId id="2147484427" r:id="rId19"/>
    <p:sldLayoutId id="2147484428" r:id="rId20"/>
    <p:sldLayoutId id="2147484429" r:id="rId21"/>
    <p:sldLayoutId id="2147484430" r:id="rId22"/>
    <p:sldLayoutId id="2147484431" r:id="rId23"/>
    <p:sldLayoutId id="2147484432" r:id="rId24"/>
    <p:sldLayoutId id="2147484433" r:id="rId25"/>
    <p:sldLayoutId id="2147484434" r:id="rId26"/>
    <p:sldLayoutId id="2147484435" r:id="rId27"/>
    <p:sldLayoutId id="2147484436" r:id="rId28"/>
    <p:sldLayoutId id="2147484437" r:id="rId29"/>
    <p:sldLayoutId id="2147484438" r:id="rId30"/>
    <p:sldLayoutId id="2147484439" r:id="rId31"/>
    <p:sldLayoutId id="2147484440" r:id="rId32"/>
    <p:sldLayoutId id="2147484441" r:id="rId33"/>
    <p:sldLayoutId id="2147484442" r:id="rId34"/>
    <p:sldLayoutId id="2147484443" r:id="rId35"/>
    <p:sldLayoutId id="2147484444" r:id="rId36"/>
    <p:sldLayoutId id="2147484445" r:id="rId37"/>
    <p:sldLayoutId id="2147484446" r:id="rId38"/>
    <p:sldLayoutId id="2147484447" r:id="rId39"/>
    <p:sldLayoutId id="2147484450" r:id="rId40"/>
    <p:sldLayoutId id="2147484451"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p:txStyles>
    <p:titleStyle>
      <a:lvl1pPr algn="l" defTabSz="914400" rtl="0" eaLnBrk="1" latinLnBrk="0" hangingPunct="1">
        <a:lnSpc>
          <a:spcPct val="105000"/>
        </a:lnSpc>
        <a:spcBef>
          <a:spcPct val="0"/>
        </a:spcBef>
        <a:buNone/>
        <a:defRPr sz="2400" kern="1200" spc="0" baseline="0">
          <a:solidFill>
            <a:schemeClr val="accent1">
              <a:alpha val="99000"/>
            </a:schemeClr>
          </a:solidFill>
          <a:latin typeface="+mj-lt"/>
          <a:ea typeface="+mj-ea"/>
          <a:cs typeface="+mj-cs"/>
        </a:defRPr>
      </a:lvl1pPr>
    </p:titleStyle>
    <p:bodyStyle>
      <a:lvl1pPr marL="114300" indent="-114300" algn="l" defTabSz="914400" rtl="0" eaLnBrk="1" latinLnBrk="0" hangingPunct="1">
        <a:lnSpc>
          <a:spcPct val="125000"/>
        </a:lnSpc>
        <a:spcBef>
          <a:spcPts val="600"/>
        </a:spcBef>
        <a:buClrTx/>
        <a:buSzPct val="100000"/>
        <a:buFont typeface="Arial" pitchFamily="34" charset="0"/>
        <a:buChar char="•"/>
        <a:defRPr sz="1600" kern="1200" spc="0" baseline="0">
          <a:solidFill>
            <a:schemeClr val="tx2">
              <a:alpha val="99000"/>
            </a:schemeClr>
          </a:solidFill>
          <a:latin typeface="+mn-lt"/>
          <a:ea typeface="+mn-ea"/>
          <a:cs typeface="+mn-cs"/>
        </a:defRPr>
      </a:lvl1pPr>
      <a:lvl2pPr marL="2889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2pPr>
      <a:lvl3pPr marL="4572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3pPr>
      <a:lvl4pPr marL="631825"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4pPr>
      <a:lvl5pPr marL="800100" indent="-114300" algn="l" defTabSz="914400" rtl="0" eaLnBrk="1" latinLnBrk="0" hangingPunct="1">
        <a:lnSpc>
          <a:spcPct val="125000"/>
        </a:lnSpc>
        <a:spcBef>
          <a:spcPts val="0"/>
        </a:spcBef>
        <a:buClrTx/>
        <a:buSzPct val="100000"/>
        <a:buFont typeface="Arial" pitchFamily="34" charset="0"/>
        <a:buChar char="•"/>
        <a:defRPr sz="1600" kern="1200" spc="0" baseline="0">
          <a:solidFill>
            <a:schemeClr val="tx1">
              <a:alpha val="99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4.png"/><Relationship Id="rId7" Type="http://schemas.microsoft.com/office/2007/relationships/hdphoto" Target="../media/hdphoto2.wdp"/><Relationship Id="rId2" Type="http://schemas.openxmlformats.org/officeDocument/2006/relationships/notesSlide" Target="../notesSlides/notesSlide15.xml"/><Relationship Id="rId1" Type="http://schemas.openxmlformats.org/officeDocument/2006/relationships/slideLayout" Target="../slideLayouts/slideLayout4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34.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xml"/><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15.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778062"/>
            <a:ext cx="4269544" cy="346633"/>
          </a:xfrm>
        </p:spPr>
        <p:txBody>
          <a:bodyPr/>
          <a:lstStyle/>
          <a:p>
            <a:endParaRPr lang="pt-BR" sz="2000" dirty="0"/>
          </a:p>
        </p:txBody>
      </p:sp>
      <p:sp>
        <p:nvSpPr>
          <p:cNvPr id="4" name="Title 3"/>
          <p:cNvSpPr>
            <a:spLocks noGrp="1"/>
          </p:cNvSpPr>
          <p:nvPr>
            <p:ph type="title"/>
          </p:nvPr>
        </p:nvSpPr>
        <p:spPr>
          <a:xfrm>
            <a:off x="457200" y="1031800"/>
            <a:ext cx="2729132" cy="1163395"/>
          </a:xfrm>
        </p:spPr>
        <p:txBody>
          <a:bodyPr/>
          <a:lstStyle/>
          <a:p>
            <a:r>
              <a:rPr lang="en-US" dirty="0"/>
              <a:t>Windows Phone </a:t>
            </a:r>
            <a:r>
              <a:rPr lang="en-US" dirty="0" smtClean="0"/>
              <a:t>8</a:t>
            </a:r>
            <a:br>
              <a:rPr lang="en-US" dirty="0" smtClean="0"/>
            </a:br>
            <a:r>
              <a:rPr lang="en-US" dirty="0"/>
              <a:t>Store &amp; Monetization</a:t>
            </a:r>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sp>
        <p:nvSpPr>
          <p:cNvPr id="9" name="Text Placeholder 8"/>
          <p:cNvSpPr>
            <a:spLocks noGrp="1"/>
          </p:cNvSpPr>
          <p:nvPr>
            <p:ph type="body" sz="quarter" idx="24"/>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44347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sp>
        <p:nvSpPr>
          <p:cNvPr id="9" name="Title 3"/>
          <p:cNvSpPr>
            <a:spLocks noGrp="1"/>
          </p:cNvSpPr>
          <p:nvPr>
            <p:ph type="title"/>
          </p:nvPr>
        </p:nvSpPr>
        <p:spPr>
          <a:xfrm>
            <a:off x="457200" y="1031800"/>
            <a:ext cx="4203700" cy="1357295"/>
          </a:xfrm>
        </p:spPr>
        <p:txBody>
          <a:bodyPr/>
          <a:lstStyle/>
          <a:p>
            <a:r>
              <a:rPr lang="en-US" sz="2800" dirty="0"/>
              <a:t>Windows Phone </a:t>
            </a:r>
            <a:r>
              <a:rPr lang="en-US" sz="2800" dirty="0" smtClean="0"/>
              <a:t>8</a:t>
            </a:r>
            <a:br>
              <a:rPr lang="en-US" sz="2800" dirty="0" smtClean="0"/>
            </a:br>
            <a:r>
              <a:rPr lang="en-US" sz="2800" dirty="0" smtClean="0"/>
              <a:t/>
            </a:r>
            <a:br>
              <a:rPr lang="en-US" sz="2800" dirty="0" smtClean="0"/>
            </a:br>
            <a:r>
              <a:rPr lang="en-US" sz="2800" dirty="0" smtClean="0"/>
              <a:t>Trial API and Ads Demo</a:t>
            </a:r>
            <a:endParaRPr lang="en-US" sz="2800" dirty="0"/>
          </a:p>
        </p:txBody>
      </p:sp>
    </p:spTree>
    <p:extLst>
      <p:ext uri="{BB962C8B-B14F-4D97-AF65-F5344CB8AC3E}">
        <p14:creationId xmlns:p14="http://schemas.microsoft.com/office/powerpoint/2010/main" val="277820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Adding Advertisements to Applications</a:t>
            </a:r>
            <a:endParaRPr lang="en-GB" dirty="0"/>
          </a:p>
        </p:txBody>
      </p:sp>
      <p:sp>
        <p:nvSpPr>
          <p:cNvPr id="3" name="Content Placeholder 2"/>
          <p:cNvSpPr>
            <a:spLocks noGrp="1"/>
          </p:cNvSpPr>
          <p:nvPr>
            <p:ph type="body" sz="quarter" idx="17"/>
          </p:nvPr>
        </p:nvSpPr>
        <p:spPr/>
        <p:txBody>
          <a:bodyPr>
            <a:normAutofit/>
          </a:bodyPr>
          <a:lstStyle/>
          <a:p>
            <a:endParaRPr lang="en-US" dirty="0" smtClean="0"/>
          </a:p>
        </p:txBody>
      </p:sp>
      <p:pic>
        <p:nvPicPr>
          <p:cNvPr id="4" name="Picture 3"/>
          <p:cNvPicPr>
            <a:picLocks noChangeAspect="1"/>
          </p:cNvPicPr>
          <p:nvPr/>
        </p:nvPicPr>
        <p:blipFill>
          <a:blip r:embed="rId2"/>
          <a:stretch>
            <a:fillRect/>
          </a:stretch>
        </p:blipFill>
        <p:spPr>
          <a:xfrm>
            <a:off x="457200" y="1208722"/>
            <a:ext cx="4819650" cy="3114675"/>
          </a:xfrm>
          <a:prstGeom prst="rect">
            <a:avLst/>
          </a:prstGeom>
        </p:spPr>
      </p:pic>
    </p:spTree>
    <p:extLst>
      <p:ext uri="{BB962C8B-B14F-4D97-AF65-F5344CB8AC3E}">
        <p14:creationId xmlns:p14="http://schemas.microsoft.com/office/powerpoint/2010/main" val="391032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390526" y="4031935"/>
            <a:ext cx="8296274" cy="206375"/>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375416" y="1308056"/>
            <a:ext cx="831138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17" name="Picture 16"/>
          <p:cNvPicPr>
            <a:picLocks noChangeAspect="1"/>
          </p:cNvPicPr>
          <p:nvPr/>
        </p:nvPicPr>
        <p:blipFill>
          <a:blip r:embed="rId3"/>
          <a:stretch>
            <a:fillRect/>
          </a:stretch>
        </p:blipFill>
        <p:spPr>
          <a:xfrm>
            <a:off x="461005" y="1385889"/>
            <a:ext cx="3957417" cy="2557461"/>
          </a:xfrm>
          <a:prstGeom prst="rect">
            <a:avLst/>
          </a:prstGeom>
        </p:spPr>
      </p:pic>
      <p:cxnSp>
        <p:nvCxnSpPr>
          <p:cNvPr id="6" name="Straight Arrow Connector 5"/>
          <p:cNvCxnSpPr/>
          <p:nvPr/>
        </p:nvCxnSpPr>
        <p:spPr>
          <a:xfrm flipH="1">
            <a:off x="1714500" y="2914650"/>
            <a:ext cx="1931670" cy="434340"/>
          </a:xfrm>
          <a:prstGeom prst="straightConnector1">
            <a:avLst/>
          </a:prstGeom>
          <a:ln w="57150">
            <a:solidFill>
              <a:srgbClr val="9B4F96"/>
            </a:solidFill>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4"/>
          <a:stretch>
            <a:fillRect/>
          </a:stretch>
        </p:blipFill>
        <p:spPr>
          <a:xfrm>
            <a:off x="4597738" y="1385889"/>
            <a:ext cx="3996499" cy="2557461"/>
          </a:xfrm>
          <a:prstGeom prst="rect">
            <a:avLst/>
          </a:prstGeom>
        </p:spPr>
      </p:pic>
    </p:spTree>
    <p:extLst>
      <p:ext uri="{BB962C8B-B14F-4D97-AF65-F5344CB8AC3E}">
        <p14:creationId xmlns:p14="http://schemas.microsoft.com/office/powerpoint/2010/main" val="1450743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390526" y="4033948"/>
            <a:ext cx="765619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375416" y="1308056"/>
            <a:ext cx="767130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2" name="Picture 1"/>
          <p:cNvPicPr>
            <a:picLocks noChangeAspect="1"/>
          </p:cNvPicPr>
          <p:nvPr/>
        </p:nvPicPr>
        <p:blipFill>
          <a:blip r:embed="rId3"/>
          <a:stretch>
            <a:fillRect/>
          </a:stretch>
        </p:blipFill>
        <p:spPr>
          <a:xfrm>
            <a:off x="571663" y="1420465"/>
            <a:ext cx="7328048" cy="2501073"/>
          </a:xfrm>
          <a:prstGeom prst="rect">
            <a:avLst/>
          </a:prstGeom>
        </p:spPr>
      </p:pic>
    </p:spTree>
    <p:extLst>
      <p:ext uri="{BB962C8B-B14F-4D97-AF65-F5344CB8AC3E}">
        <p14:creationId xmlns:p14="http://schemas.microsoft.com/office/powerpoint/2010/main" val="379689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p:txBody>
          <a:bodyPr/>
          <a:lstStyle/>
          <a:p>
            <a:r>
              <a:rPr lang="en-GB" dirty="0"/>
              <a:t>Adding Advertisements to Applications</a:t>
            </a:r>
            <a:endParaRPr lang="en-US" dirty="0"/>
          </a:p>
        </p:txBody>
      </p:sp>
      <p:sp>
        <p:nvSpPr>
          <p:cNvPr id="9" name="Rectangle 8"/>
          <p:cNvSpPr/>
          <p:nvPr/>
        </p:nvSpPr>
        <p:spPr>
          <a:xfrm>
            <a:off x="472310" y="3981834"/>
            <a:ext cx="569023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23" name="Rectangle 22"/>
          <p:cNvSpPr/>
          <p:nvPr/>
        </p:nvSpPr>
        <p:spPr>
          <a:xfrm>
            <a:off x="457200" y="1255942"/>
            <a:ext cx="5705344" cy="27258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endParaRPr lang="en-US" dirty="0">
              <a:solidFill>
                <a:schemeClr val="tx2">
                  <a:alpha val="99000"/>
                </a:schemeClr>
              </a:solidFill>
            </a:endParaRPr>
          </a:p>
        </p:txBody>
      </p:sp>
      <p:pic>
        <p:nvPicPr>
          <p:cNvPr id="6" name="Picture 5"/>
          <p:cNvPicPr>
            <a:picLocks noChangeAspect="1"/>
          </p:cNvPicPr>
          <p:nvPr/>
        </p:nvPicPr>
        <p:blipFill>
          <a:blip r:embed="rId3"/>
          <a:stretch>
            <a:fillRect/>
          </a:stretch>
        </p:blipFill>
        <p:spPr>
          <a:xfrm>
            <a:off x="580688" y="1369225"/>
            <a:ext cx="5433266" cy="2493840"/>
          </a:xfrm>
          <a:prstGeom prst="rect">
            <a:avLst/>
          </a:prstGeom>
        </p:spPr>
      </p:pic>
    </p:spTree>
    <p:extLst>
      <p:ext uri="{BB962C8B-B14F-4D97-AF65-F5344CB8AC3E}">
        <p14:creationId xmlns:p14="http://schemas.microsoft.com/office/powerpoint/2010/main" val="246319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Other Advertising Options</a:t>
            </a:r>
            <a:endParaRPr lang="en-US" dirty="0"/>
          </a:p>
        </p:txBody>
      </p:sp>
      <p:sp>
        <p:nvSpPr>
          <p:cNvPr id="28" name="Rectangle 27"/>
          <p:cNvSpPr/>
          <p:nvPr/>
        </p:nvSpPr>
        <p:spPr>
          <a:xfrm>
            <a:off x="457200" y="914925"/>
            <a:ext cx="626441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a:t>Nokia Advertising Network</a:t>
            </a:r>
            <a:endParaRPr lang="en-US" sz="1600" dirty="0">
              <a:gradFill>
                <a:gsLst>
                  <a:gs pos="0">
                    <a:srgbClr val="FFFFFF"/>
                  </a:gs>
                  <a:gs pos="100000">
                    <a:srgbClr val="FFFFFF"/>
                  </a:gs>
                </a:gsLst>
                <a:lin ang="5400000" scaled="0"/>
              </a:gradFill>
            </a:endParaRPr>
          </a:p>
        </p:txBody>
      </p:sp>
      <p:sp>
        <p:nvSpPr>
          <p:cNvPr id="3" name="Rectangle 2"/>
          <p:cNvSpPr/>
          <p:nvPr/>
        </p:nvSpPr>
        <p:spPr>
          <a:xfrm>
            <a:off x="457200" y="4471708"/>
            <a:ext cx="4397358" cy="369332"/>
          </a:xfrm>
          <a:prstGeom prst="rect">
            <a:avLst/>
          </a:prstGeom>
        </p:spPr>
        <p:txBody>
          <a:bodyPr wrap="none">
            <a:spAutoFit/>
          </a:bodyPr>
          <a:lstStyle/>
          <a:p>
            <a:r>
              <a:rPr lang="en-US" dirty="0" smtClean="0"/>
              <a:t>http://</a:t>
            </a:r>
            <a:r>
              <a:rPr lang="en-US" dirty="0"/>
              <a:t>nax.nokia.com/iamp/nokia/signup</a:t>
            </a:r>
          </a:p>
        </p:txBody>
      </p:sp>
      <p:pic>
        <p:nvPicPr>
          <p:cNvPr id="2" name="Picture 1"/>
          <p:cNvPicPr>
            <a:picLocks noChangeAspect="1"/>
          </p:cNvPicPr>
          <p:nvPr/>
        </p:nvPicPr>
        <p:blipFill>
          <a:blip r:embed="rId3"/>
          <a:stretch>
            <a:fillRect/>
          </a:stretch>
        </p:blipFill>
        <p:spPr>
          <a:xfrm>
            <a:off x="421104" y="1380319"/>
            <a:ext cx="6300506" cy="2987144"/>
          </a:xfrm>
          <a:prstGeom prst="rect">
            <a:avLst/>
          </a:prstGeom>
        </p:spPr>
      </p:pic>
    </p:spTree>
    <p:extLst>
      <p:ext uri="{BB962C8B-B14F-4D97-AF65-F5344CB8AC3E}">
        <p14:creationId xmlns:p14="http://schemas.microsoft.com/office/powerpoint/2010/main" val="30065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In-Application Sales</a:t>
            </a:r>
            <a:endParaRPr lang="en-GB" dirty="0"/>
          </a:p>
        </p:txBody>
      </p:sp>
      <p:sp>
        <p:nvSpPr>
          <p:cNvPr id="4" name="Text Placeholder 3"/>
          <p:cNvSpPr>
            <a:spLocks noGrp="1"/>
          </p:cNvSpPr>
          <p:nvPr>
            <p:ph type="body" sz="quarter" idx="17"/>
          </p:nvPr>
        </p:nvSpPr>
        <p:spPr/>
        <p:txBody>
          <a:bodyPr/>
          <a:lstStyle/>
          <a:p>
            <a:endParaRPr lang="en-GB"/>
          </a:p>
        </p:txBody>
      </p:sp>
      <p:sp>
        <p:nvSpPr>
          <p:cNvPr id="11" name="Rectangle 10"/>
          <p:cNvSpPr/>
          <p:nvPr/>
        </p:nvSpPr>
        <p:spPr>
          <a:xfrm>
            <a:off x="5510209" y="1839947"/>
            <a:ext cx="2549804" cy="2524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57200" y="1167226"/>
            <a:ext cx="8296276" cy="3261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sz="2000" dirty="0" smtClean="0">
                <a:solidFill>
                  <a:schemeClr val="bg2">
                    <a:lumMod val="50000"/>
                  </a:schemeClr>
                </a:solidFill>
              </a:rPr>
              <a:t>Windows Phone 8 </a:t>
            </a:r>
            <a:r>
              <a:rPr lang="en-GB" sz="2000" dirty="0">
                <a:solidFill>
                  <a:schemeClr val="bg2">
                    <a:lumMod val="50000"/>
                  </a:schemeClr>
                </a:solidFill>
              </a:rPr>
              <a:t>allows you to sell upgrades and additional features to users from within your </a:t>
            </a:r>
            <a:r>
              <a:rPr lang="en-GB" sz="2000" dirty="0" smtClean="0">
                <a:solidFill>
                  <a:schemeClr val="bg2">
                    <a:lumMod val="50000"/>
                  </a:schemeClr>
                </a:solidFill>
              </a:rPr>
              <a:t>app</a:t>
            </a:r>
            <a:endParaRPr lang="en-GB" sz="2000" dirty="0">
              <a:solidFill>
                <a:schemeClr val="bg2">
                  <a:lumMod val="50000"/>
                </a:schemeClr>
              </a:solidFill>
            </a:endParaRPr>
          </a:p>
          <a:p>
            <a:endParaRPr lang="en-GB" sz="2000" dirty="0" smtClean="0">
              <a:solidFill>
                <a:schemeClr val="bg2">
                  <a:lumMod val="50000"/>
                </a:schemeClr>
              </a:solidFill>
            </a:endParaRPr>
          </a:p>
          <a:p>
            <a:r>
              <a:rPr lang="en-GB" sz="2000" dirty="0" smtClean="0">
                <a:solidFill>
                  <a:schemeClr val="bg2">
                    <a:lumMod val="50000"/>
                  </a:schemeClr>
                </a:solidFill>
              </a:rPr>
              <a:t>The </a:t>
            </a:r>
            <a:r>
              <a:rPr lang="en-GB" sz="2000" dirty="0">
                <a:solidFill>
                  <a:schemeClr val="bg2">
                    <a:lumMod val="50000"/>
                  </a:schemeClr>
                </a:solidFill>
              </a:rPr>
              <a:t>Windows Store can issue signed receipts for purchases which can be used to authenticate access to </a:t>
            </a:r>
            <a:r>
              <a:rPr lang="en-GB" sz="2000" dirty="0" smtClean="0">
                <a:solidFill>
                  <a:schemeClr val="bg2">
                    <a:lumMod val="50000"/>
                  </a:schemeClr>
                </a:solidFill>
              </a:rPr>
              <a:t>resources</a:t>
            </a:r>
            <a:endParaRPr lang="en-GB" sz="2000" dirty="0">
              <a:solidFill>
                <a:schemeClr val="bg2">
                  <a:lumMod val="50000"/>
                </a:schemeClr>
              </a:solidFill>
            </a:endParaRPr>
          </a:p>
        </p:txBody>
      </p:sp>
      <p:sp>
        <p:nvSpPr>
          <p:cNvPr id="13" name="Rectangle 12"/>
          <p:cNvSpPr/>
          <p:nvPr/>
        </p:nvSpPr>
        <p:spPr>
          <a:xfrm>
            <a:off x="457202" y="4428602"/>
            <a:ext cx="8296274"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771341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6067096" y="1670935"/>
            <a:ext cx="2702819" cy="2446482"/>
          </a:xfrm>
          <a:prstGeom prst="rect">
            <a:avLst/>
          </a:prstGeom>
          <a:solidFill>
            <a:srgbClr val="9B4F9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Customize</a:t>
            </a: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Add and modify different paid options for different user segments </a:t>
            </a:r>
          </a:p>
        </p:txBody>
      </p:sp>
      <p:sp>
        <p:nvSpPr>
          <p:cNvPr id="13" name="Rectangle 12"/>
          <p:cNvSpPr/>
          <p:nvPr/>
        </p:nvSpPr>
        <p:spPr bwMode="auto">
          <a:xfrm>
            <a:off x="382092" y="1663276"/>
            <a:ext cx="2655245" cy="2446482"/>
          </a:xfrm>
          <a:prstGeom prst="rect">
            <a:avLst/>
          </a:prstGeom>
          <a:solidFill>
            <a:srgbClr val="7FBA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Extend reach</a:t>
            </a:r>
          </a:p>
          <a:p>
            <a:pPr defTabSz="685574"/>
            <a:endParaRPr lang="en-US"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Attract a larger user base with free baseline experience</a:t>
            </a:r>
          </a:p>
        </p:txBody>
      </p:sp>
      <p:sp>
        <p:nvSpPr>
          <p:cNvPr id="16" name="Rectangle 15"/>
          <p:cNvSpPr/>
          <p:nvPr/>
        </p:nvSpPr>
        <p:spPr bwMode="auto">
          <a:xfrm>
            <a:off x="3211017" y="1670935"/>
            <a:ext cx="2655245" cy="2438823"/>
          </a:xfrm>
          <a:prstGeom prst="rect">
            <a:avLst/>
          </a:prstGeom>
          <a:solidFill>
            <a:srgbClr val="FFB9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b" anchorCtr="0" compatLnSpc="1">
            <a:prstTxWarp prst="textNoShape">
              <a:avLst/>
            </a:prstTxWarp>
          </a:bodyPr>
          <a:lstStyle/>
          <a:p>
            <a:pPr defTabSz="685574"/>
            <a:r>
              <a:rPr lang="en-US" sz="2700" spc="-38" dirty="0">
                <a:solidFill>
                  <a:schemeClr val="bg1"/>
                </a:solidFill>
                <a:latin typeface="Segoe UI" pitchFamily="34" charset="0"/>
                <a:ea typeface="Segoe UI" pitchFamily="34" charset="0"/>
                <a:cs typeface="Segoe UI" pitchFamily="34" charset="0"/>
              </a:rPr>
              <a:t>Upsell</a:t>
            </a:r>
          </a:p>
          <a:p>
            <a:pPr defTabSz="685574"/>
            <a:endParaRPr lang="en-US" sz="4050" spc="-38" dirty="0">
              <a:solidFill>
                <a:schemeClr val="bg1"/>
              </a:solidFill>
              <a:latin typeface="Segoe UI" pitchFamily="34" charset="0"/>
              <a:ea typeface="Segoe UI" pitchFamily="34" charset="0"/>
              <a:cs typeface="Segoe UI" pitchFamily="34" charset="0"/>
            </a:endParaRPr>
          </a:p>
          <a:p>
            <a:pPr defTabSz="685574"/>
            <a:endParaRPr lang="en-US" sz="2700" spc="-38" dirty="0">
              <a:solidFill>
                <a:schemeClr val="bg1"/>
              </a:solidFill>
              <a:latin typeface="Segoe UI" pitchFamily="34" charset="0"/>
              <a:ea typeface="Segoe UI" pitchFamily="34" charset="0"/>
              <a:cs typeface="Segoe UI" pitchFamily="34" charset="0"/>
            </a:endParaRPr>
          </a:p>
          <a:p>
            <a:pPr defTabSz="685574"/>
            <a:r>
              <a:rPr lang="en-US" sz="1500" spc="-38" dirty="0">
                <a:solidFill>
                  <a:schemeClr val="bg1"/>
                </a:solidFill>
                <a:latin typeface="Segoe UI" pitchFamily="34" charset="0"/>
                <a:ea typeface="Segoe UI" pitchFamily="34" charset="0"/>
                <a:cs typeface="Segoe UI" pitchFamily="34" charset="0"/>
              </a:rPr>
              <a:t>Upsell users to purchase paid digital goods and services that enhance or extend the app experience in the app itself</a:t>
            </a:r>
          </a:p>
        </p:txBody>
      </p:sp>
      <p:sp>
        <p:nvSpPr>
          <p:cNvPr id="14" name="Title 1"/>
          <p:cNvSpPr>
            <a:spLocks noGrp="1"/>
          </p:cNvSpPr>
          <p:nvPr>
            <p:ph type="title"/>
          </p:nvPr>
        </p:nvSpPr>
        <p:spPr>
          <a:xfrm>
            <a:off x="382092" y="171450"/>
            <a:ext cx="8379818" cy="360548"/>
          </a:xfrm>
        </p:spPr>
        <p:txBody>
          <a:bodyPr/>
          <a:lstStyle/>
          <a:p>
            <a:r>
              <a:rPr lang="en-US" dirty="0">
                <a:solidFill>
                  <a:schemeClr val="accent1">
                    <a:alpha val="99000"/>
                  </a:schemeClr>
                </a:solidFill>
              </a:rPr>
              <a:t>In-App Purchase</a:t>
            </a:r>
          </a:p>
        </p:txBody>
      </p:sp>
      <p:sp>
        <p:nvSpPr>
          <p:cNvPr id="12" name="TextBox 11"/>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
        <p:nvSpPr>
          <p:cNvPr id="8" name="Rectangle 7"/>
          <p:cNvSpPr/>
          <p:nvPr/>
        </p:nvSpPr>
        <p:spPr>
          <a:xfrm>
            <a:off x="382092" y="1047731"/>
            <a:ext cx="8387822"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t>Recurring Revenue Opportunities</a:t>
            </a:r>
            <a:endParaRPr lang="en-US" sz="16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523190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p:cNvSpPr/>
          <p:nvPr/>
        </p:nvSpPr>
        <p:spPr bwMode="auto">
          <a:xfrm>
            <a:off x="5596232" y="809589"/>
            <a:ext cx="2452784" cy="3878174"/>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2" name="Title 1"/>
          <p:cNvSpPr>
            <a:spLocks noGrp="1"/>
          </p:cNvSpPr>
          <p:nvPr>
            <p:ph type="title"/>
          </p:nvPr>
        </p:nvSpPr>
        <p:spPr>
          <a:xfrm>
            <a:off x="382092" y="171450"/>
            <a:ext cx="8379818" cy="360548"/>
          </a:xfrm>
        </p:spPr>
        <p:txBody>
          <a:bodyPr/>
          <a:lstStyle/>
          <a:p>
            <a:r>
              <a:rPr lang="en-US" dirty="0"/>
              <a:t>In-App Purchase used for digital content</a:t>
            </a:r>
          </a:p>
        </p:txBody>
      </p:sp>
      <p:sp>
        <p:nvSpPr>
          <p:cNvPr id="59" name="Rectangle 58"/>
          <p:cNvSpPr/>
          <p:nvPr/>
        </p:nvSpPr>
        <p:spPr bwMode="auto">
          <a:xfrm rot="10800000" flipH="1" flipV="1">
            <a:off x="382092" y="1526395"/>
            <a:ext cx="5108628" cy="3161368"/>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21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0" name="Rectangle 59"/>
          <p:cNvSpPr/>
          <p:nvPr/>
        </p:nvSpPr>
        <p:spPr bwMode="auto">
          <a:xfrm>
            <a:off x="382092" y="809589"/>
            <a:ext cx="5108628" cy="716805"/>
          </a:xfrm>
          <a:prstGeom prst="rect">
            <a:avLst/>
          </a:prstGeom>
          <a:solidFill>
            <a:srgbClr val="00BCF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400" spc="-38" dirty="0">
                <a:solidFill>
                  <a:schemeClr val="bg1"/>
                </a:solidFill>
                <a:latin typeface="Segoe UI" pitchFamily="34" charset="0"/>
                <a:ea typeface="Segoe UI" pitchFamily="34" charset="0"/>
                <a:cs typeface="Segoe UI" pitchFamily="34" charset="0"/>
              </a:rPr>
              <a:t>Offer digital assets</a:t>
            </a:r>
          </a:p>
        </p:txBody>
      </p:sp>
      <p:sp>
        <p:nvSpPr>
          <p:cNvPr id="61" name="Text Placeholder 2"/>
          <p:cNvSpPr txBox="1">
            <a:spLocks/>
          </p:cNvSpPr>
          <p:nvPr/>
        </p:nvSpPr>
        <p:spPr>
          <a:xfrm>
            <a:off x="444031" y="1624118"/>
            <a:ext cx="4781685" cy="2798856"/>
          </a:xfrm>
          <a:prstGeom prst="rect">
            <a:avLst/>
          </a:prstGeom>
        </p:spPr>
        <p:txBody>
          <a:bodyPr anchor="ct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dirty="0" smtClean="0">
                <a:solidFill>
                  <a:schemeClr val="tx2"/>
                </a:solidFill>
                <a:latin typeface="Segoe WP Black" panose="020B0A02040504020203" pitchFamily="34" charset="0"/>
                <a:cs typeface="Segoe WP SemiLight" panose="020B0402040204020203" pitchFamily="34" charset="0"/>
              </a:rPr>
              <a:t>Durables</a:t>
            </a:r>
          </a:p>
          <a:p>
            <a:pPr marL="0" indent="0">
              <a:buNone/>
            </a:pPr>
            <a:r>
              <a:rPr lang="en-US" sz="2100" dirty="0" smtClean="0">
                <a:solidFill>
                  <a:schemeClr val="tx2"/>
                </a:solidFill>
                <a:latin typeface="Segoe WP SemiLight" panose="020B0402040204020203" pitchFamily="34" charset="0"/>
                <a:cs typeface="Segoe WP SemiLight" panose="020B0402040204020203" pitchFamily="34" charset="0"/>
              </a:rPr>
              <a:t>buy </a:t>
            </a:r>
            <a:r>
              <a:rPr lang="en-US" sz="2100" dirty="0">
                <a:solidFill>
                  <a:schemeClr val="tx2"/>
                </a:solidFill>
                <a:latin typeface="Segoe WP SemiLight" panose="020B0402040204020203" pitchFamily="34" charset="0"/>
                <a:cs typeface="Segoe WP SemiLight" panose="020B0402040204020203" pitchFamily="34" charset="0"/>
              </a:rPr>
              <a:t>once &amp; own forever, e.g. new game levels, maps, game items</a:t>
            </a:r>
          </a:p>
          <a:p>
            <a:endParaRPr lang="en-US" sz="2100" b="1" u="sng" dirty="0">
              <a:solidFill>
                <a:schemeClr val="tx2"/>
              </a:solidFill>
              <a:latin typeface="Segoe WP SemiLight" panose="020B0402040204020203" pitchFamily="34" charset="0"/>
              <a:cs typeface="Segoe WP SemiLight" panose="020B0402040204020203" pitchFamily="34" charset="0"/>
            </a:endParaRPr>
          </a:p>
          <a:p>
            <a:pPr marL="0" indent="0">
              <a:buNone/>
            </a:pPr>
            <a:r>
              <a:rPr lang="en-US" sz="2100" dirty="0" smtClean="0">
                <a:solidFill>
                  <a:schemeClr val="tx2"/>
                </a:solidFill>
                <a:latin typeface="Segoe WP Black" panose="020B0A02040504020203" pitchFamily="34" charset="0"/>
                <a:cs typeface="Segoe WP SemiLight" panose="020B0402040204020203" pitchFamily="34" charset="0"/>
              </a:rPr>
              <a:t>Consumables</a:t>
            </a:r>
            <a:endParaRPr lang="en-US" sz="2100" dirty="0">
              <a:solidFill>
                <a:schemeClr val="tx2"/>
              </a:solidFill>
              <a:latin typeface="Segoe WP Black" panose="020B0A02040504020203" pitchFamily="34" charset="0"/>
              <a:cs typeface="Segoe WP SemiLight" panose="020B0402040204020203" pitchFamily="34" charset="0"/>
            </a:endParaRPr>
          </a:p>
          <a:p>
            <a:pPr marL="0" indent="0">
              <a:buNone/>
            </a:pPr>
            <a:r>
              <a:rPr lang="en-US" sz="2100" dirty="0" smtClean="0">
                <a:solidFill>
                  <a:schemeClr val="tx2"/>
                </a:solidFill>
                <a:latin typeface="Segoe WP SemiLight" panose="020B0402040204020203" pitchFamily="34" charset="0"/>
                <a:cs typeface="Segoe WP SemiLight" panose="020B0402040204020203" pitchFamily="34" charset="0"/>
              </a:rPr>
              <a:t>game </a:t>
            </a:r>
            <a:r>
              <a:rPr lang="en-US" sz="2100" dirty="0">
                <a:solidFill>
                  <a:schemeClr val="tx2"/>
                </a:solidFill>
                <a:latin typeface="Segoe WP SemiLight" panose="020B0402040204020203" pitchFamily="34" charset="0"/>
                <a:cs typeface="Segoe WP SemiLight" panose="020B0402040204020203" pitchFamily="34" charset="0"/>
              </a:rPr>
              <a:t>currency, movie rentals, access to digital magazines for 6 months, etc.</a:t>
            </a:r>
            <a:r>
              <a:rPr lang="en-US" sz="2100" dirty="0"/>
              <a:t/>
            </a:r>
            <a:br>
              <a:rPr lang="en-US" sz="2100" dirty="0"/>
            </a:br>
            <a:endParaRPr lang="en-US" sz="2100" dirty="0"/>
          </a:p>
        </p:txBody>
      </p:sp>
      <p:grpSp>
        <p:nvGrpSpPr>
          <p:cNvPr id="37" name="Group 36"/>
          <p:cNvGrpSpPr/>
          <p:nvPr/>
        </p:nvGrpSpPr>
        <p:grpSpPr>
          <a:xfrm>
            <a:off x="5682598" y="1087656"/>
            <a:ext cx="2025575" cy="3729960"/>
            <a:chOff x="7575208" y="1516088"/>
            <a:chExt cx="2700767" cy="4973280"/>
          </a:xfrm>
        </p:grpSpPr>
        <p:pic>
          <p:nvPicPr>
            <p:cNvPr id="38" name="Picture 2" descr="C:\Users\bzamora\Desktop\Shields.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991911" y="2101072"/>
              <a:ext cx="2176690" cy="1813908"/>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bwMode="auto">
            <a:xfrm>
              <a:off x="8034403" y="3914980"/>
              <a:ext cx="2127711" cy="1607247"/>
            </a:xfrm>
            <a:prstGeom prst="rect">
              <a:avLst/>
            </a:prstGeom>
            <a:solidFill>
              <a:srgbClr val="0000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40" name="Picture 10" descr="http://rtexgmssa04/apollo/Assets_Esb/Pay_picker_2_21_122.png"/>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8034403" y="5358496"/>
              <a:ext cx="2127711" cy="327462"/>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p:cNvGrpSpPr/>
            <p:nvPr/>
          </p:nvGrpSpPr>
          <p:grpSpPr>
            <a:xfrm>
              <a:off x="8198736" y="3859520"/>
              <a:ext cx="1836189" cy="447814"/>
              <a:chOff x="9130653" y="3818187"/>
              <a:chExt cx="2157984" cy="526294"/>
            </a:xfrm>
          </p:grpSpPr>
          <p:grpSp>
            <p:nvGrpSpPr>
              <p:cNvPr id="79" name="Group 78"/>
              <p:cNvGrpSpPr/>
              <p:nvPr/>
            </p:nvGrpSpPr>
            <p:grpSpPr>
              <a:xfrm>
                <a:off x="9130653" y="3866450"/>
                <a:ext cx="2157984" cy="462320"/>
                <a:chOff x="9130653" y="3876248"/>
                <a:chExt cx="2157984" cy="462320"/>
              </a:xfrm>
            </p:grpSpPr>
            <p:pic>
              <p:nvPicPr>
                <p:cNvPr id="82" name="Picture 81"/>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83" name="Rectangle 82"/>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84" name="Rectangle 83"/>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80" name="Freeform 92"/>
              <p:cNvSpPr>
                <a:spLocks noEditPoints="1"/>
              </p:cNvSpPr>
              <p:nvPr/>
            </p:nvSpPr>
            <p:spPr bwMode="auto">
              <a:xfrm>
                <a:off x="9261887" y="3911438"/>
                <a:ext cx="293860" cy="372343"/>
              </a:xfrm>
              <a:custGeom>
                <a:avLst/>
                <a:gdLst>
                  <a:gd name="T0" fmla="*/ 340 w 347"/>
                  <a:gd name="T1" fmla="*/ 93 h 440"/>
                  <a:gd name="T2" fmla="*/ 281 w 347"/>
                  <a:gd name="T3" fmla="*/ 93 h 440"/>
                  <a:gd name="T4" fmla="*/ 281 w 347"/>
                  <a:gd name="T5" fmla="*/ 34 h 440"/>
                  <a:gd name="T6" fmla="*/ 273 w 347"/>
                  <a:gd name="T7" fmla="*/ 27 h 440"/>
                  <a:gd name="T8" fmla="*/ 214 w 347"/>
                  <a:gd name="T9" fmla="*/ 27 h 440"/>
                  <a:gd name="T10" fmla="*/ 214 w 347"/>
                  <a:gd name="T11" fmla="*/ 7 h 440"/>
                  <a:gd name="T12" fmla="*/ 207 w 347"/>
                  <a:gd name="T13" fmla="*/ 0 h 440"/>
                  <a:gd name="T14" fmla="*/ 140 w 347"/>
                  <a:gd name="T15" fmla="*/ 0 h 440"/>
                  <a:gd name="T16" fmla="*/ 133 w 347"/>
                  <a:gd name="T17" fmla="*/ 7 h 440"/>
                  <a:gd name="T18" fmla="*/ 133 w 347"/>
                  <a:gd name="T19" fmla="*/ 27 h 440"/>
                  <a:gd name="T20" fmla="*/ 74 w 347"/>
                  <a:gd name="T21" fmla="*/ 27 h 440"/>
                  <a:gd name="T22" fmla="*/ 66 w 347"/>
                  <a:gd name="T23" fmla="*/ 34 h 440"/>
                  <a:gd name="T24" fmla="*/ 66 w 347"/>
                  <a:gd name="T25" fmla="*/ 159 h 440"/>
                  <a:gd name="T26" fmla="*/ 7 w 347"/>
                  <a:gd name="T27" fmla="*/ 159 h 440"/>
                  <a:gd name="T28" fmla="*/ 0 w 347"/>
                  <a:gd name="T29" fmla="*/ 167 h 440"/>
                  <a:gd name="T30" fmla="*/ 0 w 347"/>
                  <a:gd name="T31" fmla="*/ 300 h 440"/>
                  <a:gd name="T32" fmla="*/ 2 w 347"/>
                  <a:gd name="T33" fmla="*/ 305 h 440"/>
                  <a:gd name="T34" fmla="*/ 66 w 347"/>
                  <a:gd name="T35" fmla="*/ 369 h 440"/>
                  <a:gd name="T36" fmla="*/ 66 w 347"/>
                  <a:gd name="T37" fmla="*/ 433 h 440"/>
                  <a:gd name="T38" fmla="*/ 74 w 347"/>
                  <a:gd name="T39" fmla="*/ 440 h 440"/>
                  <a:gd name="T40" fmla="*/ 273 w 347"/>
                  <a:gd name="T41" fmla="*/ 440 h 440"/>
                  <a:gd name="T42" fmla="*/ 281 w 347"/>
                  <a:gd name="T43" fmla="*/ 433 h 440"/>
                  <a:gd name="T44" fmla="*/ 281 w 347"/>
                  <a:gd name="T45" fmla="*/ 364 h 440"/>
                  <a:gd name="T46" fmla="*/ 345 w 347"/>
                  <a:gd name="T47" fmla="*/ 305 h 440"/>
                  <a:gd name="T48" fmla="*/ 347 w 347"/>
                  <a:gd name="T49" fmla="*/ 300 h 440"/>
                  <a:gd name="T50" fmla="*/ 347 w 347"/>
                  <a:gd name="T51" fmla="*/ 100 h 440"/>
                  <a:gd name="T52" fmla="*/ 340 w 347"/>
                  <a:gd name="T53" fmla="*/ 93 h 440"/>
                  <a:gd name="T54" fmla="*/ 332 w 347"/>
                  <a:gd name="T55" fmla="*/ 296 h 440"/>
                  <a:gd name="T56" fmla="*/ 268 w 347"/>
                  <a:gd name="T57" fmla="*/ 355 h 440"/>
                  <a:gd name="T58" fmla="*/ 266 w 347"/>
                  <a:gd name="T59" fmla="*/ 361 h 440"/>
                  <a:gd name="T60" fmla="*/ 266 w 347"/>
                  <a:gd name="T61" fmla="*/ 425 h 440"/>
                  <a:gd name="T62" fmla="*/ 81 w 347"/>
                  <a:gd name="T63" fmla="*/ 425 h 440"/>
                  <a:gd name="T64" fmla="*/ 81 w 347"/>
                  <a:gd name="T65" fmla="*/ 366 h 440"/>
                  <a:gd name="T66" fmla="*/ 79 w 347"/>
                  <a:gd name="T67" fmla="*/ 361 h 440"/>
                  <a:gd name="T68" fmla="*/ 15 w 347"/>
                  <a:gd name="T69" fmla="*/ 297 h 440"/>
                  <a:gd name="T70" fmla="*/ 15 w 347"/>
                  <a:gd name="T71" fmla="*/ 174 h 440"/>
                  <a:gd name="T72" fmla="*/ 66 w 347"/>
                  <a:gd name="T73" fmla="*/ 174 h 440"/>
                  <a:gd name="T74" fmla="*/ 66 w 347"/>
                  <a:gd name="T75" fmla="*/ 233 h 440"/>
                  <a:gd name="T76" fmla="*/ 81 w 347"/>
                  <a:gd name="T77" fmla="*/ 233 h 440"/>
                  <a:gd name="T78" fmla="*/ 81 w 347"/>
                  <a:gd name="T79" fmla="*/ 167 h 440"/>
                  <a:gd name="T80" fmla="*/ 81 w 347"/>
                  <a:gd name="T81" fmla="*/ 41 h 440"/>
                  <a:gd name="T82" fmla="*/ 133 w 347"/>
                  <a:gd name="T83" fmla="*/ 41 h 440"/>
                  <a:gd name="T84" fmla="*/ 133 w 347"/>
                  <a:gd name="T85" fmla="*/ 233 h 440"/>
                  <a:gd name="T86" fmla="*/ 148 w 347"/>
                  <a:gd name="T87" fmla="*/ 233 h 440"/>
                  <a:gd name="T88" fmla="*/ 148 w 347"/>
                  <a:gd name="T89" fmla="*/ 34 h 440"/>
                  <a:gd name="T90" fmla="*/ 148 w 347"/>
                  <a:gd name="T91" fmla="*/ 15 h 440"/>
                  <a:gd name="T92" fmla="*/ 199 w 347"/>
                  <a:gd name="T93" fmla="*/ 15 h 440"/>
                  <a:gd name="T94" fmla="*/ 199 w 347"/>
                  <a:gd name="T95" fmla="*/ 34 h 440"/>
                  <a:gd name="T96" fmla="*/ 199 w 347"/>
                  <a:gd name="T97" fmla="*/ 233 h 440"/>
                  <a:gd name="T98" fmla="*/ 214 w 347"/>
                  <a:gd name="T99" fmla="*/ 233 h 440"/>
                  <a:gd name="T100" fmla="*/ 214 w 347"/>
                  <a:gd name="T101" fmla="*/ 41 h 440"/>
                  <a:gd name="T102" fmla="*/ 266 w 347"/>
                  <a:gd name="T103" fmla="*/ 41 h 440"/>
                  <a:gd name="T104" fmla="*/ 266 w 347"/>
                  <a:gd name="T105" fmla="*/ 100 h 440"/>
                  <a:gd name="T106" fmla="*/ 266 w 347"/>
                  <a:gd name="T107" fmla="*/ 233 h 440"/>
                  <a:gd name="T108" fmla="*/ 281 w 347"/>
                  <a:gd name="T109" fmla="*/ 233 h 440"/>
                  <a:gd name="T110" fmla="*/ 281 w 347"/>
                  <a:gd name="T111" fmla="*/ 108 h 440"/>
                  <a:gd name="T112" fmla="*/ 332 w 347"/>
                  <a:gd name="T113" fmla="*/ 108 h 440"/>
                  <a:gd name="T114" fmla="*/ 332 w 347"/>
                  <a:gd name="T115" fmla="*/ 296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7" h="440">
                    <a:moveTo>
                      <a:pt x="340" y="93"/>
                    </a:moveTo>
                    <a:cubicBezTo>
                      <a:pt x="281" y="93"/>
                      <a:pt x="281" y="93"/>
                      <a:pt x="281" y="93"/>
                    </a:cubicBezTo>
                    <a:cubicBezTo>
                      <a:pt x="281" y="34"/>
                      <a:pt x="281" y="34"/>
                      <a:pt x="281" y="34"/>
                    </a:cubicBezTo>
                    <a:cubicBezTo>
                      <a:pt x="281" y="30"/>
                      <a:pt x="277" y="27"/>
                      <a:pt x="273" y="27"/>
                    </a:cubicBezTo>
                    <a:cubicBezTo>
                      <a:pt x="214" y="27"/>
                      <a:pt x="214" y="27"/>
                      <a:pt x="214" y="27"/>
                    </a:cubicBezTo>
                    <a:cubicBezTo>
                      <a:pt x="214" y="7"/>
                      <a:pt x="214" y="7"/>
                      <a:pt x="214" y="7"/>
                    </a:cubicBezTo>
                    <a:cubicBezTo>
                      <a:pt x="214" y="3"/>
                      <a:pt x="211" y="0"/>
                      <a:pt x="207" y="0"/>
                    </a:cubicBezTo>
                    <a:cubicBezTo>
                      <a:pt x="140" y="0"/>
                      <a:pt x="140" y="0"/>
                      <a:pt x="140" y="0"/>
                    </a:cubicBezTo>
                    <a:cubicBezTo>
                      <a:pt x="136" y="0"/>
                      <a:pt x="133" y="3"/>
                      <a:pt x="133" y="7"/>
                    </a:cubicBezTo>
                    <a:cubicBezTo>
                      <a:pt x="133" y="27"/>
                      <a:pt x="133" y="27"/>
                      <a:pt x="133" y="27"/>
                    </a:cubicBezTo>
                    <a:cubicBezTo>
                      <a:pt x="74" y="27"/>
                      <a:pt x="74" y="27"/>
                      <a:pt x="74" y="27"/>
                    </a:cubicBezTo>
                    <a:cubicBezTo>
                      <a:pt x="70" y="27"/>
                      <a:pt x="66" y="30"/>
                      <a:pt x="66" y="34"/>
                    </a:cubicBezTo>
                    <a:cubicBezTo>
                      <a:pt x="66" y="159"/>
                      <a:pt x="66" y="159"/>
                      <a:pt x="66" y="159"/>
                    </a:cubicBezTo>
                    <a:cubicBezTo>
                      <a:pt x="7" y="159"/>
                      <a:pt x="7" y="159"/>
                      <a:pt x="7" y="159"/>
                    </a:cubicBezTo>
                    <a:cubicBezTo>
                      <a:pt x="3" y="159"/>
                      <a:pt x="0" y="163"/>
                      <a:pt x="0" y="167"/>
                    </a:cubicBezTo>
                    <a:cubicBezTo>
                      <a:pt x="0" y="300"/>
                      <a:pt x="0" y="300"/>
                      <a:pt x="0" y="300"/>
                    </a:cubicBezTo>
                    <a:cubicBezTo>
                      <a:pt x="0" y="302"/>
                      <a:pt x="1" y="304"/>
                      <a:pt x="2" y="305"/>
                    </a:cubicBezTo>
                    <a:cubicBezTo>
                      <a:pt x="66" y="369"/>
                      <a:pt x="66" y="369"/>
                      <a:pt x="66" y="369"/>
                    </a:cubicBezTo>
                    <a:cubicBezTo>
                      <a:pt x="66" y="433"/>
                      <a:pt x="66" y="433"/>
                      <a:pt x="66" y="433"/>
                    </a:cubicBezTo>
                    <a:cubicBezTo>
                      <a:pt x="66" y="437"/>
                      <a:pt x="70" y="440"/>
                      <a:pt x="74" y="440"/>
                    </a:cubicBezTo>
                    <a:cubicBezTo>
                      <a:pt x="273" y="440"/>
                      <a:pt x="273" y="440"/>
                      <a:pt x="273" y="440"/>
                    </a:cubicBezTo>
                    <a:cubicBezTo>
                      <a:pt x="277" y="440"/>
                      <a:pt x="281" y="437"/>
                      <a:pt x="281" y="433"/>
                    </a:cubicBezTo>
                    <a:cubicBezTo>
                      <a:pt x="281" y="364"/>
                      <a:pt x="281" y="364"/>
                      <a:pt x="281" y="364"/>
                    </a:cubicBezTo>
                    <a:cubicBezTo>
                      <a:pt x="345" y="305"/>
                      <a:pt x="345" y="305"/>
                      <a:pt x="345" y="305"/>
                    </a:cubicBezTo>
                    <a:cubicBezTo>
                      <a:pt x="346" y="304"/>
                      <a:pt x="347" y="302"/>
                      <a:pt x="347" y="300"/>
                    </a:cubicBezTo>
                    <a:cubicBezTo>
                      <a:pt x="347" y="100"/>
                      <a:pt x="347" y="100"/>
                      <a:pt x="347" y="100"/>
                    </a:cubicBezTo>
                    <a:cubicBezTo>
                      <a:pt x="347" y="96"/>
                      <a:pt x="344" y="93"/>
                      <a:pt x="340" y="93"/>
                    </a:cubicBezTo>
                    <a:close/>
                    <a:moveTo>
                      <a:pt x="332" y="296"/>
                    </a:moveTo>
                    <a:cubicBezTo>
                      <a:pt x="268" y="355"/>
                      <a:pt x="268" y="355"/>
                      <a:pt x="268" y="355"/>
                    </a:cubicBezTo>
                    <a:cubicBezTo>
                      <a:pt x="267" y="357"/>
                      <a:pt x="266" y="359"/>
                      <a:pt x="266" y="361"/>
                    </a:cubicBezTo>
                    <a:cubicBezTo>
                      <a:pt x="266" y="425"/>
                      <a:pt x="266" y="425"/>
                      <a:pt x="266" y="425"/>
                    </a:cubicBezTo>
                    <a:cubicBezTo>
                      <a:pt x="81" y="425"/>
                      <a:pt x="81" y="425"/>
                      <a:pt x="81" y="425"/>
                    </a:cubicBezTo>
                    <a:cubicBezTo>
                      <a:pt x="81" y="366"/>
                      <a:pt x="81" y="366"/>
                      <a:pt x="81" y="366"/>
                    </a:cubicBezTo>
                    <a:cubicBezTo>
                      <a:pt x="81" y="364"/>
                      <a:pt x="80" y="362"/>
                      <a:pt x="79" y="361"/>
                    </a:cubicBezTo>
                    <a:cubicBezTo>
                      <a:pt x="15" y="297"/>
                      <a:pt x="15" y="297"/>
                      <a:pt x="15" y="297"/>
                    </a:cubicBezTo>
                    <a:cubicBezTo>
                      <a:pt x="15" y="174"/>
                      <a:pt x="15" y="174"/>
                      <a:pt x="15" y="174"/>
                    </a:cubicBezTo>
                    <a:cubicBezTo>
                      <a:pt x="66" y="174"/>
                      <a:pt x="66" y="174"/>
                      <a:pt x="66" y="174"/>
                    </a:cubicBezTo>
                    <a:cubicBezTo>
                      <a:pt x="66" y="233"/>
                      <a:pt x="66" y="233"/>
                      <a:pt x="66" y="233"/>
                    </a:cubicBezTo>
                    <a:cubicBezTo>
                      <a:pt x="81" y="233"/>
                      <a:pt x="81" y="233"/>
                      <a:pt x="81" y="233"/>
                    </a:cubicBezTo>
                    <a:cubicBezTo>
                      <a:pt x="81" y="167"/>
                      <a:pt x="81" y="167"/>
                      <a:pt x="81" y="167"/>
                    </a:cubicBezTo>
                    <a:cubicBezTo>
                      <a:pt x="81" y="41"/>
                      <a:pt x="81" y="41"/>
                      <a:pt x="81" y="41"/>
                    </a:cubicBezTo>
                    <a:cubicBezTo>
                      <a:pt x="133" y="41"/>
                      <a:pt x="133" y="41"/>
                      <a:pt x="133" y="41"/>
                    </a:cubicBezTo>
                    <a:cubicBezTo>
                      <a:pt x="133" y="233"/>
                      <a:pt x="133" y="233"/>
                      <a:pt x="133" y="233"/>
                    </a:cubicBezTo>
                    <a:cubicBezTo>
                      <a:pt x="148" y="233"/>
                      <a:pt x="148" y="233"/>
                      <a:pt x="148" y="233"/>
                    </a:cubicBezTo>
                    <a:cubicBezTo>
                      <a:pt x="148" y="34"/>
                      <a:pt x="148" y="34"/>
                      <a:pt x="148" y="34"/>
                    </a:cubicBezTo>
                    <a:cubicBezTo>
                      <a:pt x="148" y="15"/>
                      <a:pt x="148" y="15"/>
                      <a:pt x="148" y="15"/>
                    </a:cubicBezTo>
                    <a:cubicBezTo>
                      <a:pt x="199" y="15"/>
                      <a:pt x="199" y="15"/>
                      <a:pt x="199" y="15"/>
                    </a:cubicBezTo>
                    <a:cubicBezTo>
                      <a:pt x="199" y="34"/>
                      <a:pt x="199" y="34"/>
                      <a:pt x="199" y="34"/>
                    </a:cubicBezTo>
                    <a:cubicBezTo>
                      <a:pt x="199" y="233"/>
                      <a:pt x="199" y="233"/>
                      <a:pt x="199" y="233"/>
                    </a:cubicBezTo>
                    <a:cubicBezTo>
                      <a:pt x="214" y="233"/>
                      <a:pt x="214" y="233"/>
                      <a:pt x="214" y="233"/>
                    </a:cubicBezTo>
                    <a:cubicBezTo>
                      <a:pt x="214" y="41"/>
                      <a:pt x="214" y="41"/>
                      <a:pt x="214" y="41"/>
                    </a:cubicBezTo>
                    <a:cubicBezTo>
                      <a:pt x="266" y="41"/>
                      <a:pt x="266" y="41"/>
                      <a:pt x="266" y="41"/>
                    </a:cubicBezTo>
                    <a:cubicBezTo>
                      <a:pt x="266" y="100"/>
                      <a:pt x="266" y="100"/>
                      <a:pt x="266" y="100"/>
                    </a:cubicBezTo>
                    <a:cubicBezTo>
                      <a:pt x="266" y="233"/>
                      <a:pt x="266" y="233"/>
                      <a:pt x="266" y="233"/>
                    </a:cubicBezTo>
                    <a:cubicBezTo>
                      <a:pt x="281" y="233"/>
                      <a:pt x="281" y="233"/>
                      <a:pt x="281" y="233"/>
                    </a:cubicBezTo>
                    <a:cubicBezTo>
                      <a:pt x="281" y="108"/>
                      <a:pt x="281" y="108"/>
                      <a:pt x="281" y="108"/>
                    </a:cubicBezTo>
                    <a:cubicBezTo>
                      <a:pt x="332" y="108"/>
                      <a:pt x="332" y="108"/>
                      <a:pt x="332" y="108"/>
                    </a:cubicBezTo>
                    <a:lnTo>
                      <a:pt x="332" y="296"/>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en-US" sz="1350" dirty="0"/>
              </a:p>
            </p:txBody>
          </p:sp>
          <p:sp>
            <p:nvSpPr>
              <p:cNvPr id="81" name="TextBox 80"/>
              <p:cNvSpPr txBox="1"/>
              <p:nvPr/>
            </p:nvSpPr>
            <p:spPr>
              <a:xfrm>
                <a:off x="9643650" y="3818187"/>
                <a:ext cx="1568863" cy="526294"/>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Hand’s On</a:t>
                </a:r>
              </a:p>
              <a:p>
                <a:pPr>
                  <a:lnSpc>
                    <a:spcPct val="90000"/>
                  </a:lnSpc>
                  <a:buSzPct val="90000"/>
                </a:pPr>
                <a:r>
                  <a:rPr lang="en-US" sz="600" dirty="0">
                    <a:gradFill>
                      <a:gsLst>
                        <a:gs pos="0">
                          <a:schemeClr val="tx1"/>
                        </a:gs>
                        <a:gs pos="100000">
                          <a:srgbClr val="FFFFFF"/>
                        </a:gs>
                      </a:gsLst>
                      <a:lin ang="5400000" scaled="0"/>
                    </a:gradFill>
                  </a:rPr>
                  <a:t>A test of dexterity</a:t>
                </a:r>
                <a:r>
                  <a:rPr lang="en-US" sz="675" dirty="0">
                    <a:gradFill>
                      <a:gsLst>
                        <a:gs pos="0">
                          <a:schemeClr val="tx1"/>
                        </a:gs>
                        <a:gs pos="100000">
                          <a:srgbClr val="FFFFFF"/>
                        </a:gs>
                      </a:gsLst>
                      <a:lin ang="5400000" scaled="0"/>
                    </a:gradFill>
                  </a:rPr>
                  <a:t> </a:t>
                </a:r>
              </a:p>
            </p:txBody>
          </p:sp>
        </p:grpSp>
        <p:grpSp>
          <p:nvGrpSpPr>
            <p:cNvPr id="57" name="Group 56"/>
            <p:cNvGrpSpPr/>
            <p:nvPr/>
          </p:nvGrpSpPr>
          <p:grpSpPr>
            <a:xfrm>
              <a:off x="8192095" y="4323113"/>
              <a:ext cx="1836189" cy="434446"/>
              <a:chOff x="9122848" y="4370139"/>
              <a:chExt cx="2157984" cy="510583"/>
            </a:xfrm>
          </p:grpSpPr>
          <p:grpSp>
            <p:nvGrpSpPr>
              <p:cNvPr id="73" name="Group 72"/>
              <p:cNvGrpSpPr/>
              <p:nvPr/>
            </p:nvGrpSpPr>
            <p:grpSpPr>
              <a:xfrm>
                <a:off x="9122848" y="4418402"/>
                <a:ext cx="2157984" cy="462320"/>
                <a:chOff x="9130653" y="3876248"/>
                <a:chExt cx="2157984" cy="462320"/>
              </a:xfrm>
            </p:grpSpPr>
            <p:pic>
              <p:nvPicPr>
                <p:cNvPr id="76" name="Picture 75"/>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7" name="Rectangle 76"/>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78" name="Rectangle 77"/>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74" name="TextBox 73"/>
              <p:cNvSpPr txBox="1"/>
              <p:nvPr/>
            </p:nvSpPr>
            <p:spPr>
              <a:xfrm>
                <a:off x="9635844" y="4370139"/>
                <a:ext cx="1576669" cy="510017"/>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Coffee Cup</a:t>
                </a:r>
              </a:p>
              <a:p>
                <a:pPr>
                  <a:lnSpc>
                    <a:spcPct val="90000"/>
                  </a:lnSpc>
                  <a:buSzPct val="90000"/>
                </a:pPr>
                <a:r>
                  <a:rPr lang="en-US" sz="600" dirty="0">
                    <a:gradFill>
                      <a:gsLst>
                        <a:gs pos="0">
                          <a:schemeClr val="tx1"/>
                        </a:gs>
                        <a:gs pos="100000">
                          <a:srgbClr val="FFFFFF"/>
                        </a:gs>
                      </a:gsLst>
                      <a:lin ang="5400000" scaled="0"/>
                    </a:gradFill>
                  </a:rPr>
                  <a:t>Custom hot beverages</a:t>
                </a:r>
                <a:endParaRPr lang="en-US" sz="675" dirty="0">
                  <a:gradFill>
                    <a:gsLst>
                      <a:gs pos="0">
                        <a:schemeClr val="tx1"/>
                      </a:gs>
                      <a:gs pos="100000">
                        <a:srgbClr val="FFFFFF"/>
                      </a:gs>
                    </a:gsLst>
                    <a:lin ang="5400000" scaled="0"/>
                  </a:gradFill>
                </a:endParaRPr>
              </a:p>
            </p:txBody>
          </p:sp>
          <p:sp>
            <p:nvSpPr>
              <p:cNvPr id="75" name="Freeform 81"/>
              <p:cNvSpPr>
                <a:spLocks noEditPoints="1"/>
              </p:cNvSpPr>
              <p:nvPr/>
            </p:nvSpPr>
            <p:spPr bwMode="auto">
              <a:xfrm>
                <a:off x="9282031" y="4485391"/>
                <a:ext cx="333799" cy="335316"/>
              </a:xfrm>
              <a:custGeom>
                <a:avLst/>
                <a:gdLst>
                  <a:gd name="T0" fmla="*/ 239 w 280"/>
                  <a:gd name="T1" fmla="*/ 66 h 281"/>
                  <a:gd name="T2" fmla="*/ 214 w 280"/>
                  <a:gd name="T3" fmla="*/ 66 h 281"/>
                  <a:gd name="T4" fmla="*/ 214 w 280"/>
                  <a:gd name="T5" fmla="*/ 8 h 281"/>
                  <a:gd name="T6" fmla="*/ 207 w 280"/>
                  <a:gd name="T7" fmla="*/ 0 h 281"/>
                  <a:gd name="T8" fmla="*/ 8 w 280"/>
                  <a:gd name="T9" fmla="*/ 0 h 281"/>
                  <a:gd name="T10" fmla="*/ 0 w 280"/>
                  <a:gd name="T11" fmla="*/ 8 h 281"/>
                  <a:gd name="T12" fmla="*/ 0 w 280"/>
                  <a:gd name="T13" fmla="*/ 207 h 281"/>
                  <a:gd name="T14" fmla="*/ 74 w 280"/>
                  <a:gd name="T15" fmla="*/ 281 h 281"/>
                  <a:gd name="T16" fmla="*/ 141 w 280"/>
                  <a:gd name="T17" fmla="*/ 281 h 281"/>
                  <a:gd name="T18" fmla="*/ 214 w 280"/>
                  <a:gd name="T19" fmla="*/ 214 h 281"/>
                  <a:gd name="T20" fmla="*/ 239 w 280"/>
                  <a:gd name="T21" fmla="*/ 214 h 281"/>
                  <a:gd name="T22" fmla="*/ 280 w 280"/>
                  <a:gd name="T23" fmla="*/ 140 h 281"/>
                  <a:gd name="T24" fmla="*/ 239 w 280"/>
                  <a:gd name="T25" fmla="*/ 66 h 281"/>
                  <a:gd name="T26" fmla="*/ 200 w 280"/>
                  <a:gd name="T27" fmla="*/ 15 h 281"/>
                  <a:gd name="T28" fmla="*/ 200 w 280"/>
                  <a:gd name="T29" fmla="*/ 49 h 281"/>
                  <a:gd name="T30" fmla="*/ 15 w 280"/>
                  <a:gd name="T31" fmla="*/ 49 h 281"/>
                  <a:gd name="T32" fmla="*/ 15 w 280"/>
                  <a:gd name="T33" fmla="*/ 15 h 281"/>
                  <a:gd name="T34" fmla="*/ 200 w 280"/>
                  <a:gd name="T35" fmla="*/ 15 h 281"/>
                  <a:gd name="T36" fmla="*/ 239 w 280"/>
                  <a:gd name="T37" fmla="*/ 199 h 281"/>
                  <a:gd name="T38" fmla="*/ 214 w 280"/>
                  <a:gd name="T39" fmla="*/ 199 h 281"/>
                  <a:gd name="T40" fmla="*/ 214 w 280"/>
                  <a:gd name="T41" fmla="*/ 81 h 281"/>
                  <a:gd name="T42" fmla="*/ 239 w 280"/>
                  <a:gd name="T43" fmla="*/ 81 h 281"/>
                  <a:gd name="T44" fmla="*/ 265 w 280"/>
                  <a:gd name="T45" fmla="*/ 140 h 281"/>
                  <a:gd name="T46" fmla="*/ 239 w 280"/>
                  <a:gd name="T47" fmla="*/ 19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81">
                    <a:moveTo>
                      <a:pt x="239" y="66"/>
                    </a:moveTo>
                    <a:cubicBezTo>
                      <a:pt x="214" y="66"/>
                      <a:pt x="214" y="66"/>
                      <a:pt x="214" y="66"/>
                    </a:cubicBezTo>
                    <a:cubicBezTo>
                      <a:pt x="214" y="8"/>
                      <a:pt x="214" y="8"/>
                      <a:pt x="214" y="8"/>
                    </a:cubicBezTo>
                    <a:cubicBezTo>
                      <a:pt x="214" y="4"/>
                      <a:pt x="211" y="0"/>
                      <a:pt x="207" y="0"/>
                    </a:cubicBezTo>
                    <a:cubicBezTo>
                      <a:pt x="8" y="0"/>
                      <a:pt x="8" y="0"/>
                      <a:pt x="8" y="0"/>
                    </a:cubicBezTo>
                    <a:cubicBezTo>
                      <a:pt x="4" y="0"/>
                      <a:pt x="0" y="4"/>
                      <a:pt x="0" y="8"/>
                    </a:cubicBezTo>
                    <a:cubicBezTo>
                      <a:pt x="0" y="207"/>
                      <a:pt x="0" y="207"/>
                      <a:pt x="0" y="207"/>
                    </a:cubicBezTo>
                    <a:cubicBezTo>
                      <a:pt x="0" y="248"/>
                      <a:pt x="33" y="281"/>
                      <a:pt x="74" y="281"/>
                    </a:cubicBezTo>
                    <a:cubicBezTo>
                      <a:pt x="141" y="281"/>
                      <a:pt x="141" y="281"/>
                      <a:pt x="141" y="281"/>
                    </a:cubicBezTo>
                    <a:cubicBezTo>
                      <a:pt x="179" y="281"/>
                      <a:pt x="211" y="251"/>
                      <a:pt x="214" y="214"/>
                    </a:cubicBezTo>
                    <a:cubicBezTo>
                      <a:pt x="239" y="214"/>
                      <a:pt x="239" y="214"/>
                      <a:pt x="239" y="214"/>
                    </a:cubicBezTo>
                    <a:cubicBezTo>
                      <a:pt x="262" y="214"/>
                      <a:pt x="280" y="181"/>
                      <a:pt x="280" y="140"/>
                    </a:cubicBezTo>
                    <a:cubicBezTo>
                      <a:pt x="280" y="98"/>
                      <a:pt x="262" y="66"/>
                      <a:pt x="239" y="66"/>
                    </a:cubicBezTo>
                    <a:close/>
                    <a:moveTo>
                      <a:pt x="200" y="15"/>
                    </a:moveTo>
                    <a:cubicBezTo>
                      <a:pt x="200" y="49"/>
                      <a:pt x="200" y="49"/>
                      <a:pt x="200" y="49"/>
                    </a:cubicBezTo>
                    <a:cubicBezTo>
                      <a:pt x="15" y="49"/>
                      <a:pt x="15" y="49"/>
                      <a:pt x="15" y="49"/>
                    </a:cubicBezTo>
                    <a:cubicBezTo>
                      <a:pt x="15" y="15"/>
                      <a:pt x="15" y="15"/>
                      <a:pt x="15" y="15"/>
                    </a:cubicBezTo>
                    <a:lnTo>
                      <a:pt x="200" y="15"/>
                    </a:lnTo>
                    <a:close/>
                    <a:moveTo>
                      <a:pt x="239" y="199"/>
                    </a:moveTo>
                    <a:cubicBezTo>
                      <a:pt x="214" y="199"/>
                      <a:pt x="214" y="199"/>
                      <a:pt x="214" y="199"/>
                    </a:cubicBezTo>
                    <a:cubicBezTo>
                      <a:pt x="214" y="81"/>
                      <a:pt x="214" y="81"/>
                      <a:pt x="214" y="81"/>
                    </a:cubicBezTo>
                    <a:cubicBezTo>
                      <a:pt x="239" y="81"/>
                      <a:pt x="239" y="81"/>
                      <a:pt x="239" y="81"/>
                    </a:cubicBezTo>
                    <a:cubicBezTo>
                      <a:pt x="251" y="81"/>
                      <a:pt x="265" y="106"/>
                      <a:pt x="265" y="140"/>
                    </a:cubicBezTo>
                    <a:cubicBezTo>
                      <a:pt x="265" y="174"/>
                      <a:pt x="251" y="199"/>
                      <a:pt x="239" y="199"/>
                    </a:cubicBezTo>
                    <a:close/>
                  </a:path>
                </a:pathLst>
              </a:custGeom>
              <a:solidFill>
                <a:schemeClr val="accent6"/>
              </a:solidFill>
              <a:ln>
                <a:noFill/>
              </a:ln>
            </p:spPr>
            <p:txBody>
              <a:bodyPr vert="horz" wrap="square" lIns="68580" tIns="34290" rIns="68580" bIns="34290" numCol="1" anchor="t" anchorCtr="0" compatLnSpc="1">
                <a:prstTxWarp prst="textNoShape">
                  <a:avLst/>
                </a:prstTxWarp>
              </a:bodyPr>
              <a:lstStyle/>
              <a:p>
                <a:endParaRPr lang="en-US" sz="1350" dirty="0"/>
              </a:p>
            </p:txBody>
          </p:sp>
        </p:grpSp>
        <p:grpSp>
          <p:nvGrpSpPr>
            <p:cNvPr id="62" name="Group 61"/>
            <p:cNvGrpSpPr/>
            <p:nvPr/>
          </p:nvGrpSpPr>
          <p:grpSpPr>
            <a:xfrm>
              <a:off x="8188607" y="4786704"/>
              <a:ext cx="1836189" cy="434446"/>
              <a:chOff x="9118748" y="4922091"/>
              <a:chExt cx="2157984" cy="510583"/>
            </a:xfrm>
          </p:grpSpPr>
          <p:grpSp>
            <p:nvGrpSpPr>
              <p:cNvPr id="66" name="Group 65"/>
              <p:cNvGrpSpPr/>
              <p:nvPr/>
            </p:nvGrpSpPr>
            <p:grpSpPr>
              <a:xfrm>
                <a:off x="9118748" y="4970354"/>
                <a:ext cx="2157984" cy="462320"/>
                <a:chOff x="9130653" y="3876248"/>
                <a:chExt cx="2157984" cy="462320"/>
              </a:xfrm>
            </p:grpSpPr>
            <p:pic>
              <p:nvPicPr>
                <p:cNvPr id="70" name="Picture 69"/>
                <p:cNvPicPr>
                  <a:picLocks noChangeAspect="1"/>
                </p:cNvPicPr>
                <p:nvPr/>
              </p:nvPicPr>
              <p:blipFill rotWithShape="1">
                <a:blip r:embed="rId6" cstate="email">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a:ext>
                  </a:extLst>
                </a:blip>
                <a:srcRect/>
                <a:stretch/>
              </p:blipFill>
              <p:spPr>
                <a:xfrm>
                  <a:off x="9130653" y="3876248"/>
                  <a:ext cx="2157984" cy="462320"/>
                </a:xfrm>
                <a:prstGeom prst="rect">
                  <a:avLst/>
                </a:prstGeom>
                <a:ln w="9525">
                  <a:solidFill>
                    <a:schemeClr val="tx1"/>
                  </a:solidFill>
                  <a:miter lim="800000"/>
                </a:ln>
              </p:spPr>
            </p:pic>
            <p:sp>
              <p:nvSpPr>
                <p:cNvPr id="71" name="Rectangle 70"/>
                <p:cNvSpPr/>
                <p:nvPr/>
              </p:nvSpPr>
              <p:spPr bwMode="auto">
                <a:xfrm>
                  <a:off x="9130653" y="3876248"/>
                  <a:ext cx="2157984" cy="462320"/>
                </a:xfrm>
                <a:prstGeom prst="rect">
                  <a:avLst/>
                </a:prstGeom>
                <a:solidFill>
                  <a:srgbClr val="000000">
                    <a:alpha val="46000"/>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72" name="Rectangle 71"/>
                <p:cNvSpPr/>
                <p:nvPr/>
              </p:nvSpPr>
              <p:spPr bwMode="auto">
                <a:xfrm>
                  <a:off x="9130653" y="3876248"/>
                  <a:ext cx="2157984" cy="462320"/>
                </a:xfrm>
                <a:prstGeom prst="rect">
                  <a:avLst/>
                </a:prstGeom>
                <a:gradFill>
                  <a:gsLst>
                    <a:gs pos="0">
                      <a:srgbClr val="000000">
                        <a:alpha val="49000"/>
                      </a:srgbClr>
                    </a:gs>
                    <a:gs pos="100000">
                      <a:srgbClr val="FFFFFF">
                        <a:alpha val="0"/>
                      </a:srgbClr>
                    </a:gs>
                  </a:gsLst>
                  <a:lin ang="5400000" scaled="0"/>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grpSp>
          <p:sp>
            <p:nvSpPr>
              <p:cNvPr id="67" name="TextBox 66"/>
              <p:cNvSpPr txBox="1"/>
              <p:nvPr/>
            </p:nvSpPr>
            <p:spPr>
              <a:xfrm>
                <a:off x="9631744" y="4922091"/>
                <a:ext cx="1580769" cy="510017"/>
              </a:xfrm>
              <a:prstGeom prst="rect">
                <a:avLst/>
              </a:prstGeom>
              <a:noFill/>
            </p:spPr>
            <p:txBody>
              <a:bodyPr wrap="square" lIns="68580" tIns="68580" rIns="68580" bIns="68580" rtlCol="0">
                <a:spAutoFit/>
              </a:bodyPr>
              <a:lstStyle/>
              <a:p>
                <a:pPr>
                  <a:lnSpc>
                    <a:spcPct val="90000"/>
                  </a:lnSpc>
                  <a:buSzPct val="90000"/>
                </a:pPr>
                <a:r>
                  <a:rPr lang="en-US" sz="750" dirty="0">
                    <a:gradFill>
                      <a:gsLst>
                        <a:gs pos="0">
                          <a:schemeClr val="tx1"/>
                        </a:gs>
                        <a:gs pos="100000">
                          <a:srgbClr val="FFFFFF"/>
                        </a:gs>
                      </a:gsLst>
                      <a:lin ang="5400000" scaled="0"/>
                    </a:gradFill>
                  </a:rPr>
                  <a:t>Global Reach</a:t>
                </a:r>
              </a:p>
              <a:p>
                <a:pPr>
                  <a:lnSpc>
                    <a:spcPct val="90000"/>
                  </a:lnSpc>
                  <a:buSzPct val="90000"/>
                </a:pPr>
                <a:r>
                  <a:rPr lang="en-US" sz="600" dirty="0">
                    <a:gradFill>
                      <a:gsLst>
                        <a:gs pos="0">
                          <a:schemeClr val="tx1"/>
                        </a:gs>
                        <a:gs pos="100000">
                          <a:srgbClr val="FFFFFF"/>
                        </a:gs>
                      </a:gsLst>
                      <a:lin ang="5400000" scaled="0"/>
                    </a:gradFill>
                  </a:rPr>
                  <a:t>A strategy exercise</a:t>
                </a:r>
                <a:endParaRPr lang="en-US" sz="675" dirty="0">
                  <a:gradFill>
                    <a:gsLst>
                      <a:gs pos="0">
                        <a:schemeClr val="tx1"/>
                      </a:gs>
                      <a:gs pos="100000">
                        <a:srgbClr val="FFFFFF"/>
                      </a:gs>
                    </a:gsLst>
                    <a:lin ang="5400000" scaled="0"/>
                  </a:gradFill>
                </a:endParaRPr>
              </a:p>
            </p:txBody>
          </p:sp>
          <p:sp>
            <p:nvSpPr>
              <p:cNvPr id="68" name="Oval 67"/>
              <p:cNvSpPr/>
              <p:nvPr/>
            </p:nvSpPr>
            <p:spPr bwMode="auto">
              <a:xfrm>
                <a:off x="9251885" y="5048428"/>
                <a:ext cx="303862" cy="310018"/>
              </a:xfrm>
              <a:prstGeom prst="ellipse">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sp>
            <p:nvSpPr>
              <p:cNvPr id="69" name="Freeform 78"/>
              <p:cNvSpPr>
                <a:spLocks noEditPoints="1"/>
              </p:cNvSpPr>
              <p:nvPr/>
            </p:nvSpPr>
            <p:spPr bwMode="auto">
              <a:xfrm>
                <a:off x="9251885" y="5044582"/>
                <a:ext cx="313864" cy="313864"/>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chemeClr val="tx2"/>
              </a:solidFill>
              <a:ln>
                <a:noFill/>
              </a:ln>
            </p:spPr>
            <p:txBody>
              <a:bodyPr vert="horz" wrap="square" lIns="68580" tIns="34290" rIns="68580" bIns="34290" numCol="1" anchor="t" anchorCtr="0" compatLnSpc="1">
                <a:prstTxWarp prst="textNoShape">
                  <a:avLst/>
                </a:prstTxWarp>
              </a:bodyPr>
              <a:lstStyle/>
              <a:p>
                <a:endParaRPr lang="en-US" sz="1350" dirty="0"/>
              </a:p>
            </p:txBody>
          </p:sp>
        </p:grpSp>
        <p:sp>
          <p:nvSpPr>
            <p:cNvPr id="64" name="Rectangle 63"/>
            <p:cNvSpPr/>
            <p:nvPr/>
          </p:nvSpPr>
          <p:spPr bwMode="auto">
            <a:xfrm>
              <a:off x="8180707" y="2549889"/>
              <a:ext cx="1877135" cy="1309633"/>
            </a:xfrm>
            <a:prstGeom prst="rect">
              <a:avLst/>
            </a:prstGeom>
            <a:noFill/>
            <a:ln>
              <a:solidFill>
                <a:schemeClr val="accent3"/>
              </a:solidFill>
              <a:miter lim="800000"/>
              <a:headEnd type="none" w="med" len="med"/>
              <a:tailEnd type="none" w="med" len="med"/>
            </a:ln>
            <a:effectLst>
              <a:glow rad="228600">
                <a:schemeClr val="accent3">
                  <a:satMod val="175000"/>
                  <a:alpha val="40000"/>
                </a:schemeClr>
              </a:glow>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65" name="WPframe"/>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75208" y="1516088"/>
              <a:ext cx="2700767" cy="4973280"/>
            </a:xfrm>
            <a:prstGeom prst="rect">
              <a:avLst/>
            </a:prstGeom>
          </p:spPr>
        </p:pic>
      </p:grpSp>
      <p:sp>
        <p:nvSpPr>
          <p:cNvPr id="43" name="TextBox 42"/>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Tree>
    <p:extLst>
      <p:ext uri="{BB962C8B-B14F-4D97-AF65-F5344CB8AC3E}">
        <p14:creationId xmlns:p14="http://schemas.microsoft.com/office/powerpoint/2010/main" val="242398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527324" y="822834"/>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Define In-App Item</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Consumable (bullets) or durable (guns)</a:t>
            </a:r>
          </a:p>
        </p:txBody>
      </p:sp>
      <p:sp>
        <p:nvSpPr>
          <p:cNvPr id="11" name="Rectangle 10"/>
          <p:cNvSpPr/>
          <p:nvPr/>
        </p:nvSpPr>
        <p:spPr bwMode="auto">
          <a:xfrm>
            <a:off x="527324" y="1737773"/>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Integrate In-App to app experience</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SDK to sell items</a:t>
            </a:r>
          </a:p>
        </p:txBody>
      </p:sp>
      <p:sp>
        <p:nvSpPr>
          <p:cNvPr id="13" name="Rectangle 12"/>
          <p:cNvSpPr/>
          <p:nvPr/>
        </p:nvSpPr>
        <p:spPr bwMode="auto">
          <a:xfrm>
            <a:off x="527324" y="2662947"/>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Choose Countries and Pricing</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define item price; change as frequently as needed</a:t>
            </a:r>
          </a:p>
        </p:txBody>
      </p:sp>
      <p:sp>
        <p:nvSpPr>
          <p:cNvPr id="16" name="Rectangle 15"/>
          <p:cNvSpPr/>
          <p:nvPr/>
        </p:nvSpPr>
        <p:spPr bwMode="auto">
          <a:xfrm>
            <a:off x="527324" y="3588212"/>
            <a:ext cx="5560502" cy="847014"/>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137160" tIns="34289" rIns="68577" bIns="34289" numCol="1" rtlCol="0" anchor="ctr" anchorCtr="0" compatLnSpc="1">
            <a:prstTxWarp prst="textNoShape">
              <a:avLst/>
            </a:prstTxWarp>
          </a:bodyPr>
          <a:lstStyle/>
          <a:p>
            <a:pPr defTabSz="685574"/>
            <a:r>
              <a:rPr lang="en-US" sz="2700" spc="-38" dirty="0">
                <a:solidFill>
                  <a:schemeClr val="tx2"/>
                </a:solidFill>
                <a:latin typeface="Segoe UI" pitchFamily="34" charset="0"/>
                <a:ea typeface="Segoe UI" pitchFamily="34" charset="0"/>
                <a:cs typeface="Segoe UI" pitchFamily="34" charset="0"/>
              </a:rPr>
              <a:t>Manage, monitor and respond</a:t>
            </a:r>
          </a:p>
          <a:p>
            <a:pPr defTabSz="685574"/>
            <a:r>
              <a:rPr lang="en-US" sz="1500" spc="-38" dirty="0">
                <a:gradFill>
                  <a:gsLst>
                    <a:gs pos="0">
                      <a:schemeClr val="tx1"/>
                    </a:gs>
                    <a:gs pos="86000">
                      <a:schemeClr val="tx1"/>
                    </a:gs>
                  </a:gsLst>
                  <a:lin ang="5400000" scaled="0"/>
                </a:gradFill>
                <a:latin typeface="Segoe UI" pitchFamily="34" charset="0"/>
                <a:ea typeface="Segoe UI" pitchFamily="34" charset="0"/>
                <a:cs typeface="Segoe UI" pitchFamily="34" charset="0"/>
              </a:rPr>
              <a:t>Use App hub to manage sales reports, by item, region, date</a:t>
            </a:r>
          </a:p>
        </p:txBody>
      </p:sp>
      <p:sp>
        <p:nvSpPr>
          <p:cNvPr id="17" name="TextBox 16"/>
          <p:cNvSpPr txBox="1"/>
          <p:nvPr/>
        </p:nvSpPr>
        <p:spPr>
          <a:xfrm>
            <a:off x="6208464" y="2350802"/>
            <a:ext cx="2186460" cy="1888209"/>
          </a:xfrm>
          <a:prstGeom prst="rect">
            <a:avLst/>
          </a:prstGeom>
          <a:noFill/>
        </p:spPr>
        <p:txBody>
          <a:bodyPr wrap="square" lIns="68580" tIns="68580" rIns="68580" bIns="68580" rtlCol="0">
            <a:spAutoFit/>
          </a:bodyPr>
          <a:lstStyle/>
          <a:p>
            <a:pPr algn="ctr">
              <a:lnSpc>
                <a:spcPct val="90000"/>
              </a:lnSpc>
              <a:spcBef>
                <a:spcPct val="20000"/>
              </a:spcBef>
              <a:buSzPct val="90000"/>
            </a:pPr>
            <a:r>
              <a:rPr lang="en-US" b="1" dirty="0">
                <a:solidFill>
                  <a:schemeClr val="bg1">
                    <a:alpha val="99000"/>
                  </a:schemeClr>
                </a:solidFill>
                <a:latin typeface="Segoe UI Light" pitchFamily="34" charset="0"/>
                <a:cs typeface="Segoe UI Light" pitchFamily="34" charset="0"/>
              </a:rPr>
              <a:t>Large Bag of Coins</a:t>
            </a:r>
          </a:p>
          <a:p>
            <a:pPr>
              <a:lnSpc>
                <a:spcPct val="90000"/>
              </a:lnSpc>
              <a:spcBef>
                <a:spcPct val="20000"/>
              </a:spcBef>
              <a:buSzPct val="90000"/>
            </a:pPr>
            <a:endParaRPr lang="en-US" sz="1350" dirty="0">
              <a:solidFill>
                <a:schemeClr val="bg1">
                  <a:lumMod val="60000"/>
                  <a:lumOff val="40000"/>
                  <a:alpha val="99000"/>
                </a:schemeClr>
              </a:solidFill>
              <a:latin typeface="Segoe UI Light" pitchFamily="34" charset="0"/>
              <a:cs typeface="Segoe UI Light" pitchFamily="34" charset="0"/>
            </a:endParaRPr>
          </a:p>
          <a:p>
            <a:pPr>
              <a:lnSpc>
                <a:spcPct val="90000"/>
              </a:lnSpc>
              <a:spcBef>
                <a:spcPct val="20000"/>
              </a:spcBef>
              <a:buSzPct val="90000"/>
            </a:pPr>
            <a:r>
              <a:rPr lang="en-US" sz="1350" dirty="0">
                <a:solidFill>
                  <a:schemeClr val="bg1">
                    <a:alpha val="99000"/>
                  </a:schemeClr>
                </a:solidFill>
                <a:latin typeface="Segoe UI Light" pitchFamily="34" charset="0"/>
                <a:cs typeface="Segoe UI Light" pitchFamily="34" charset="0"/>
              </a:rPr>
              <a:t>Use the golden coins to buy food and clothing for your game pet, and help it grow faster!.</a:t>
            </a:r>
          </a:p>
          <a:p>
            <a:pPr>
              <a:lnSpc>
                <a:spcPct val="90000"/>
              </a:lnSpc>
              <a:spcBef>
                <a:spcPct val="20000"/>
              </a:spcBef>
              <a:buSzPct val="90000"/>
            </a:pPr>
            <a:endParaRPr lang="en-US" sz="1350" dirty="0">
              <a:solidFill>
                <a:schemeClr val="bg1">
                  <a:alpha val="99000"/>
                </a:schemeClr>
              </a:solidFill>
              <a:latin typeface="Segoe UI Light" pitchFamily="34" charset="0"/>
              <a:cs typeface="Segoe UI Light" pitchFamily="34" charset="0"/>
            </a:endParaRPr>
          </a:p>
          <a:p>
            <a:pPr>
              <a:lnSpc>
                <a:spcPct val="90000"/>
              </a:lnSpc>
              <a:spcBef>
                <a:spcPct val="20000"/>
              </a:spcBef>
              <a:buSzPct val="90000"/>
            </a:pPr>
            <a:r>
              <a:rPr lang="en-US" sz="1500" dirty="0">
                <a:solidFill>
                  <a:schemeClr val="bg1">
                    <a:alpha val="99000"/>
                  </a:schemeClr>
                </a:solidFill>
                <a:latin typeface="Segoe UI Light" pitchFamily="34" charset="0"/>
                <a:cs typeface="Segoe UI Light" pitchFamily="34" charset="0"/>
              </a:rPr>
              <a:t>Price $1.99</a:t>
            </a:r>
          </a:p>
        </p:txBody>
      </p:sp>
      <p:sp>
        <p:nvSpPr>
          <p:cNvPr id="14" name="Title 1"/>
          <p:cNvSpPr>
            <a:spLocks noGrp="1"/>
          </p:cNvSpPr>
          <p:nvPr>
            <p:ph type="title"/>
          </p:nvPr>
        </p:nvSpPr>
        <p:spPr>
          <a:xfrm>
            <a:off x="527324" y="171450"/>
            <a:ext cx="8234586" cy="360548"/>
          </a:xfrm>
        </p:spPr>
        <p:txBody>
          <a:bodyPr/>
          <a:lstStyle/>
          <a:p>
            <a:r>
              <a:rPr lang="en-US" dirty="0">
                <a:solidFill>
                  <a:schemeClr val="accent1">
                    <a:alpha val="99000"/>
                  </a:schemeClr>
                </a:solidFill>
              </a:rPr>
              <a:t>In-App Purchase: sell items in your app</a:t>
            </a:r>
          </a:p>
        </p:txBody>
      </p:sp>
      <p:sp>
        <p:nvSpPr>
          <p:cNvPr id="19" name="Rectangle 18"/>
          <p:cNvSpPr/>
          <p:nvPr/>
        </p:nvSpPr>
        <p:spPr bwMode="auto">
          <a:xfrm>
            <a:off x="6228885" y="816390"/>
            <a:ext cx="2288763" cy="3618836"/>
          </a:xfrm>
          <a:prstGeom prst="rect">
            <a:avLst/>
          </a:prstGeom>
          <a:solidFill>
            <a:schemeClr val="accent1">
              <a:lumMod val="40000"/>
              <a:lumOff val="6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rgbClr val="FFFFFF">
                  <a:alpha val="98824"/>
                </a:srgbClr>
              </a:solidFill>
              <a:latin typeface="Segoe UI" pitchFamily="34" charset="0"/>
              <a:ea typeface="Segoe UI" pitchFamily="34" charset="0"/>
              <a:cs typeface="Segoe UI" pitchFamily="34" charset="0"/>
            </a:endParaRPr>
          </a:p>
        </p:txBody>
      </p:sp>
      <p:pic>
        <p:nvPicPr>
          <p:cNvPr id="29" name="WPfram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62542" y="964604"/>
            <a:ext cx="1890122" cy="3480533"/>
          </a:xfrm>
          <a:prstGeom prst="rect">
            <a:avLst/>
          </a:prstGeom>
        </p:spPr>
      </p:pic>
      <p:pic>
        <p:nvPicPr>
          <p:cNvPr id="18"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749399" y="1372546"/>
            <a:ext cx="1412542" cy="234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8833119" y="49302"/>
            <a:ext cx="261931"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8.0</a:t>
            </a:r>
          </a:p>
        </p:txBody>
      </p:sp>
    </p:spTree>
    <p:extLst>
      <p:ext uri="{BB962C8B-B14F-4D97-AF65-F5344CB8AC3E}">
        <p14:creationId xmlns:p14="http://schemas.microsoft.com/office/powerpoint/2010/main" val="55407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2116265"/>
            <a:ext cx="8372477" cy="227476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137160" rIns="137160" bIns="91440" rtlCol="0" anchor="t" anchorCtr="0"/>
          <a:lstStyle/>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Monetization Strategies</a:t>
            </a:r>
          </a:p>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Ads in Windows Phone</a:t>
            </a:r>
            <a:endParaRPr lang="en-US" sz="2400" dirty="0">
              <a:solidFill>
                <a:srgbClr val="505151">
                  <a:alpha val="99000"/>
                </a:srgbClr>
              </a:solidFill>
              <a:latin typeface="Segoe WP SemiLight" panose="020B0402040204020203" pitchFamily="34" charset="0"/>
              <a:cs typeface="Segoe WP SemiLight" panose="020B0402040204020203" pitchFamily="34" charset="0"/>
            </a:endParaRPr>
          </a:p>
          <a:p>
            <a:pPr lvl="0">
              <a:lnSpc>
                <a:spcPct val="90000"/>
              </a:lnSpc>
              <a:spcAft>
                <a:spcPts val="1800"/>
              </a:spcAft>
            </a:pPr>
            <a:r>
              <a:rPr lang="en-US" sz="2400" dirty="0" smtClean="0">
                <a:solidFill>
                  <a:srgbClr val="505151">
                    <a:alpha val="99000"/>
                  </a:srgbClr>
                </a:solidFill>
                <a:latin typeface="Segoe WP SemiLight" panose="020B0402040204020203" pitchFamily="34" charset="0"/>
                <a:cs typeface="Segoe WP SemiLight" panose="020B0402040204020203" pitchFamily="34" charset="0"/>
              </a:rPr>
              <a:t>Submitting to the Store</a:t>
            </a:r>
            <a:endParaRPr lang="en-US" sz="2400" dirty="0">
              <a:solidFill>
                <a:srgbClr val="505151">
                  <a:alpha val="99000"/>
                </a:srgbClr>
              </a:solidFill>
              <a:latin typeface="Segoe WP SemiLight" panose="020B0402040204020203" pitchFamily="34" charset="0"/>
              <a:cs typeface="Segoe WP SemiLight" panose="020B0402040204020203" pitchFamily="34" charset="0"/>
            </a:endParaRPr>
          </a:p>
        </p:txBody>
      </p:sp>
      <p:sp>
        <p:nvSpPr>
          <p:cNvPr id="10" name="Rectangle 9"/>
          <p:cNvSpPr/>
          <p:nvPr/>
        </p:nvSpPr>
        <p:spPr>
          <a:xfrm>
            <a:off x="3590928" y="2116266"/>
            <a:ext cx="4991099" cy="64598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chorCtr="0"/>
          <a:lstStyle/>
          <a:p>
            <a:pPr>
              <a:spcAft>
                <a:spcPts val="3000"/>
              </a:spcAft>
            </a:pPr>
            <a:endParaRPr lang="en-GB" sz="1300" dirty="0">
              <a:solidFill>
                <a:schemeClr val="tx2">
                  <a:alpha val="99000"/>
                </a:schemeClr>
              </a:solidFill>
            </a:endParaRPr>
          </a:p>
        </p:txBody>
      </p:sp>
      <p:sp>
        <p:nvSpPr>
          <p:cNvPr id="12" name="Rectangle 11"/>
          <p:cNvSpPr/>
          <p:nvPr/>
        </p:nvSpPr>
        <p:spPr>
          <a:xfrm>
            <a:off x="457200" y="1411415"/>
            <a:ext cx="8372474"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28600" tIns="91440" rIns="137160" bIns="91440" rtlCol="0" anchor="ctr" anchorCtr="0"/>
          <a:lstStyle/>
          <a:p>
            <a:pPr lvl="0"/>
            <a:r>
              <a:rPr lang="en-US" sz="2000" b="1" dirty="0" smtClean="0">
                <a:solidFill>
                  <a:srgbClr val="FFFFFF">
                    <a:alpha val="99000"/>
                  </a:srgbClr>
                </a:solidFill>
              </a:rPr>
              <a:t>Store and Monetization</a:t>
            </a:r>
            <a:endParaRPr lang="en-US" sz="2000" b="1" dirty="0">
              <a:solidFill>
                <a:srgbClr val="FFFFFF">
                  <a:alpha val="99000"/>
                </a:srgbClr>
              </a:solidFill>
            </a:endParaRPr>
          </a:p>
        </p:txBody>
      </p:sp>
      <p:sp>
        <p:nvSpPr>
          <p:cNvPr id="4" name="Text Placeholder 3"/>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60548"/>
          </a:xfrm>
        </p:spPr>
        <p:txBody>
          <a:bodyPr/>
          <a:lstStyle/>
          <a:p>
            <a:r>
              <a:rPr lang="en-US" dirty="0" smtClean="0"/>
              <a:t>Windows Phone Store &amp; Monetization</a:t>
            </a:r>
            <a:endParaRPr lang="en-US" dirty="0"/>
          </a:p>
        </p:txBody>
      </p:sp>
      <p:sp>
        <p:nvSpPr>
          <p:cNvPr id="3" name="Rectangle 2"/>
          <p:cNvSpPr/>
          <p:nvPr/>
        </p:nvSpPr>
        <p:spPr>
          <a:xfrm>
            <a:off x="457200" y="1278065"/>
            <a:ext cx="8372476" cy="13335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15381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Making an in-application purchase</a:t>
            </a:r>
            <a:endParaRPr lang="en-GB" dirty="0"/>
          </a:p>
        </p:txBody>
      </p:sp>
      <p:sp>
        <p:nvSpPr>
          <p:cNvPr id="3" name="Content Placeholder 2"/>
          <p:cNvSpPr>
            <a:spLocks noGrp="1"/>
          </p:cNvSpPr>
          <p:nvPr>
            <p:ph idx="1"/>
          </p:nvPr>
        </p:nvSpPr>
        <p:spPr>
          <a:xfrm>
            <a:off x="465152" y="1714500"/>
            <a:ext cx="8229600" cy="3104114"/>
          </a:xfrm>
        </p:spPr>
        <p:txBody>
          <a:bodyPr/>
          <a:lstStyle/>
          <a:p>
            <a:r>
              <a:rPr lang="en-GB" dirty="0" smtClean="0"/>
              <a:t>This statement purchases the “Bag od Gold” product</a:t>
            </a:r>
          </a:p>
          <a:p>
            <a:r>
              <a:rPr lang="en-GB" dirty="0" smtClean="0"/>
              <a:t>The second parameter (in this case false) determines if a receipt is </a:t>
            </a:r>
            <a:br>
              <a:rPr lang="en-GB" dirty="0" smtClean="0"/>
            </a:br>
            <a:r>
              <a:rPr lang="en-GB" dirty="0" smtClean="0"/>
              <a:t>to be provided for the purchase</a:t>
            </a:r>
          </a:p>
        </p:txBody>
      </p:sp>
      <p:sp>
        <p:nvSpPr>
          <p:cNvPr id="7" name="Rectangle 4"/>
          <p:cNvSpPr>
            <a:spLocks noChangeArrowheads="1"/>
          </p:cNvSpPr>
          <p:nvPr/>
        </p:nvSpPr>
        <p:spPr bwMode="invGray">
          <a:xfrm>
            <a:off x="494255" y="886069"/>
            <a:ext cx="8105775" cy="63793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a:solidFill>
                  <a:srgbClr val="0000FF"/>
                </a:solidFill>
                <a:highlight>
                  <a:srgbClr val="FFFFFF"/>
                </a:highlight>
                <a:latin typeface="Consolas"/>
              </a:rPr>
              <a:t>await</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.RequestProductPurchaseAsync</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“Bag of Gold"</a:t>
            </a:r>
            <a:r>
              <a:rPr lang="en-GB" sz="1400" dirty="0" smtClean="0">
                <a:solidFill>
                  <a:srgbClr val="000000"/>
                </a:solidFill>
                <a:highlight>
                  <a:srgbClr val="FFFFFF"/>
                </a:highlight>
                <a:latin typeface="Consolas"/>
              </a:rPr>
              <a:t>, </a:t>
            </a:r>
            <a:r>
              <a:rPr lang="en-GB" sz="1400" dirty="0">
                <a:solidFill>
                  <a:srgbClr val="0000FF"/>
                </a:solidFill>
                <a:highlight>
                  <a:srgbClr val="FFFFFF"/>
                </a:highlight>
                <a:latin typeface="Consolas"/>
              </a:rPr>
              <a:t>false</a:t>
            </a:r>
            <a:r>
              <a:rPr lang="en-GB" sz="1400" dirty="0">
                <a:solidFill>
                  <a:srgbClr val="000000"/>
                </a:solidFill>
                <a:highlight>
                  <a:srgbClr val="FFFFFF"/>
                </a:highlight>
                <a:latin typeface="Consolas"/>
              </a:rPr>
              <a:t>);</a:t>
            </a:r>
          </a:p>
        </p:txBody>
      </p:sp>
      <p:pic>
        <p:nvPicPr>
          <p:cNvPr id="8" name="Picture 7"/>
          <p:cNvPicPr>
            <a:picLocks noChangeAspect="1"/>
          </p:cNvPicPr>
          <p:nvPr/>
        </p:nvPicPr>
        <p:blipFill>
          <a:blip r:embed="rId3"/>
          <a:stretch>
            <a:fillRect/>
          </a:stretch>
        </p:blipFill>
        <p:spPr>
          <a:xfrm>
            <a:off x="6918032" y="1889089"/>
            <a:ext cx="1681998" cy="2590195"/>
          </a:xfrm>
          <a:prstGeom prst="rect">
            <a:avLst/>
          </a:prstGeom>
        </p:spPr>
      </p:pic>
    </p:spTree>
    <p:extLst>
      <p:ext uri="{BB962C8B-B14F-4D97-AF65-F5344CB8AC3E}">
        <p14:creationId xmlns:p14="http://schemas.microsoft.com/office/powerpoint/2010/main" val="16872971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Putting Products into the Microsoft Store</a:t>
            </a:r>
            <a:endParaRPr lang="en-GB" dirty="0"/>
          </a:p>
        </p:txBody>
      </p:sp>
      <p:sp>
        <p:nvSpPr>
          <p:cNvPr id="3" name="Content Placeholder 2"/>
          <p:cNvSpPr>
            <a:spLocks noGrp="1"/>
          </p:cNvSpPr>
          <p:nvPr>
            <p:ph idx="1"/>
          </p:nvPr>
        </p:nvSpPr>
        <p:spPr>
          <a:xfrm>
            <a:off x="331470" y="4199201"/>
            <a:ext cx="8229600" cy="431483"/>
          </a:xfrm>
        </p:spPr>
        <p:txBody>
          <a:bodyPr/>
          <a:lstStyle/>
          <a:p>
            <a:pPr marL="174625" lvl="1" indent="0">
              <a:buNone/>
            </a:pPr>
            <a:r>
              <a:rPr lang="en-GB" dirty="0" smtClean="0"/>
              <a:t>http</a:t>
            </a:r>
            <a:r>
              <a:rPr lang="en-GB" dirty="0"/>
              <a:t>://aka.ms/InAppPurchase</a:t>
            </a:r>
          </a:p>
        </p:txBody>
      </p:sp>
      <p:sp>
        <p:nvSpPr>
          <p:cNvPr id="8" name="Rectangle 7"/>
          <p:cNvSpPr/>
          <p:nvPr/>
        </p:nvSpPr>
        <p:spPr bwMode="auto">
          <a:xfrm rot="10800000" flipH="1" flipV="1">
            <a:off x="457198" y="907712"/>
            <a:ext cx="5829301" cy="3161368"/>
          </a:xfrm>
          <a:prstGeom prst="rect">
            <a:avLst/>
          </a:prstGeom>
          <a:solidFill>
            <a:schemeClr val="accent1">
              <a:lumMod val="20000"/>
              <a:lumOff val="8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21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7" name="Picture 6"/>
          <p:cNvPicPr>
            <a:picLocks noChangeAspect="1"/>
          </p:cNvPicPr>
          <p:nvPr/>
        </p:nvPicPr>
        <p:blipFill>
          <a:blip r:embed="rId3"/>
          <a:stretch>
            <a:fillRect/>
          </a:stretch>
        </p:blipFill>
        <p:spPr>
          <a:xfrm>
            <a:off x="617219" y="1091324"/>
            <a:ext cx="5485371" cy="2786095"/>
          </a:xfrm>
          <a:prstGeom prst="rect">
            <a:avLst/>
          </a:prstGeom>
        </p:spPr>
      </p:pic>
    </p:spTree>
    <p:extLst>
      <p:ext uri="{BB962C8B-B14F-4D97-AF65-F5344CB8AC3E}">
        <p14:creationId xmlns:p14="http://schemas.microsoft.com/office/powerpoint/2010/main" val="28859978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Verifying licence purchased</a:t>
            </a:r>
            <a:endParaRPr lang="en-GB" dirty="0"/>
          </a:p>
        </p:txBody>
      </p:sp>
      <p:sp>
        <p:nvSpPr>
          <p:cNvPr id="3" name="Content Placeholder 2"/>
          <p:cNvSpPr>
            <a:spLocks noGrp="1"/>
          </p:cNvSpPr>
          <p:nvPr>
            <p:ph idx="1"/>
          </p:nvPr>
        </p:nvSpPr>
        <p:spPr>
          <a:xfrm>
            <a:off x="465152" y="3428670"/>
            <a:ext cx="8229600" cy="943844"/>
          </a:xfrm>
        </p:spPr>
        <p:txBody>
          <a:bodyPr/>
          <a:lstStyle/>
          <a:p>
            <a:pPr marL="0" indent="0">
              <a:buNone/>
            </a:pPr>
            <a:r>
              <a:rPr lang="en-GB" sz="2000" dirty="0" smtClean="0"/>
              <a:t>If the product is a consumable it can be purchased again</a:t>
            </a:r>
          </a:p>
          <a:p>
            <a:pPr marL="0" indent="0">
              <a:buNone/>
            </a:pPr>
            <a:r>
              <a:rPr lang="en-GB" sz="2000" dirty="0" smtClean="0"/>
              <a:t>The application must securely store the new status setting</a:t>
            </a:r>
          </a:p>
        </p:txBody>
      </p:sp>
      <p:sp>
        <p:nvSpPr>
          <p:cNvPr id="7" name="Rectangle 4"/>
          <p:cNvSpPr>
            <a:spLocks noChangeArrowheads="1"/>
          </p:cNvSpPr>
          <p:nvPr/>
        </p:nvSpPr>
        <p:spPr bwMode="invGray">
          <a:xfrm>
            <a:off x="457200" y="1046089"/>
            <a:ext cx="8105775" cy="197143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 =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.LicenseInformation.ProductLicenses</a:t>
            </a:r>
            <a:r>
              <a:rPr lang="en-GB" sz="1400" dirty="0">
                <a:solidFill>
                  <a:srgbClr val="000000"/>
                </a:solidFill>
                <a:highlight>
                  <a:srgbClr val="FFFFFF"/>
                </a:highlight>
                <a:latin typeface="Consolas"/>
              </a:rPr>
              <a:t>;</a:t>
            </a:r>
          </a:p>
          <a:p>
            <a:r>
              <a:rPr lang="en-GB" sz="1400" dirty="0" err="1" smtClean="0">
                <a:solidFill>
                  <a:srgbClr val="0000FF"/>
                </a:solidFill>
                <a:highlight>
                  <a:srgbClr val="FFFFFF"/>
                </a:highlight>
                <a:latin typeface="Consolas"/>
              </a:rPr>
              <a:t>var</a:t>
            </a:r>
            <a:r>
              <a:rPr lang="en-GB" sz="1400" dirty="0" smtClean="0">
                <a:solidFill>
                  <a:srgbClr val="000000"/>
                </a:solidFill>
                <a:highlight>
                  <a:srgbClr val="FFFFFF"/>
                </a:highlight>
                <a:latin typeface="Consolas"/>
              </a:rPr>
              <a:t> </a:t>
            </a:r>
            <a:r>
              <a:rPr lang="en-GB" sz="1400" dirty="0">
                <a:solidFill>
                  <a:srgbClr val="000000"/>
                </a:solidFill>
                <a:highlight>
                  <a:srgbClr val="FFFFFF"/>
                </a:highlight>
                <a:latin typeface="Consolas"/>
              </a:rPr>
              <a:t>licence =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"Special Cheese"</a:t>
            </a:r>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if</a:t>
            </a:r>
            <a:r>
              <a:rPr lang="en-GB" sz="1400" dirty="0">
                <a:solidFill>
                  <a:srgbClr val="000000"/>
                </a:solidFill>
                <a:highlight>
                  <a:srgbClr val="FFFFFF"/>
                </a:highlight>
                <a:latin typeface="Consolas"/>
              </a:rPr>
              <a:t> (</a:t>
            </a:r>
            <a:r>
              <a:rPr lang="en-GB" sz="1400" dirty="0" err="1" smtClean="0">
                <a:solidFill>
                  <a:srgbClr val="000000"/>
                </a:solidFill>
                <a:highlight>
                  <a:srgbClr val="FFFFFF"/>
                </a:highlight>
                <a:latin typeface="Consolas"/>
              </a:rPr>
              <a:t>licence.IsActive</a:t>
            </a:r>
            <a:r>
              <a:rPr lang="en-GB" sz="1400" dirty="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enable Special Cheese </a:t>
            </a:r>
            <a:r>
              <a:rPr lang="en-GB" sz="1400" dirty="0" smtClean="0">
                <a:solidFill>
                  <a:srgbClr val="008000"/>
                </a:solidFill>
                <a:highlight>
                  <a:srgbClr val="FFFFFF"/>
                </a:highlight>
                <a:latin typeface="Consolas"/>
              </a:rPr>
              <a:t>Power</a:t>
            </a:r>
          </a:p>
          <a:p>
            <a:r>
              <a:rPr lang="en-GB" sz="1400" dirty="0" smtClean="0">
                <a:solidFill>
                  <a:srgbClr val="2B91AF"/>
                </a:solidFill>
                <a:highlight>
                  <a:srgbClr val="FFFFFF"/>
                </a:highlight>
                <a:latin typeface="Consolas"/>
              </a:rPr>
              <a:t>    </a:t>
            </a:r>
            <a:r>
              <a:rPr lang="en-GB" sz="1400" dirty="0" err="1" smtClean="0">
                <a:solidFill>
                  <a:srgbClr val="2B91AF"/>
                </a:solidFill>
                <a:highlight>
                  <a:srgbClr val="FFFFFF"/>
                </a:highlight>
                <a:latin typeface="Consolas"/>
              </a:rPr>
              <a:t>CurrentApp</a:t>
            </a:r>
            <a:r>
              <a:rPr lang="en-GB" sz="1400" dirty="0" err="1" smtClean="0">
                <a:solidFill>
                  <a:srgbClr val="000000"/>
                </a:solidFill>
                <a:highlight>
                  <a:srgbClr val="FFFFFF"/>
                </a:highlight>
                <a:latin typeface="Consolas"/>
              </a:rPr>
              <a:t>.ReportProductFulfillment</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"Special Cheese"</a:t>
            </a:r>
            <a:r>
              <a:rPr lang="en-GB" sz="1400" dirty="0">
                <a:solidFill>
                  <a:srgbClr val="000000"/>
                </a:solidFill>
                <a:highlight>
                  <a:srgbClr val="FFFFFF"/>
                </a:highlight>
                <a:latin typeface="Consolas"/>
              </a:rPr>
              <a:t>);</a:t>
            </a:r>
          </a:p>
          <a:p>
            <a:r>
              <a:rPr lang="en-GB" sz="1400" dirty="0">
                <a:solidFill>
                  <a:srgbClr val="000000"/>
                </a:solidFill>
                <a:highlight>
                  <a:srgbClr val="FFFFFF"/>
                </a:highlight>
                <a:latin typeface="Consolas"/>
              </a:rPr>
              <a:t>}</a:t>
            </a:r>
          </a:p>
          <a:p>
            <a:endParaRPr lang="en-GB" sz="1400" dirty="0">
              <a:solidFill>
                <a:srgbClr val="000000"/>
              </a:solidFill>
              <a:highlight>
                <a:srgbClr val="FFFFFF"/>
              </a:highlight>
              <a:latin typeface="Consolas"/>
            </a:endParaRPr>
          </a:p>
        </p:txBody>
      </p:sp>
      <p:sp>
        <p:nvSpPr>
          <p:cNvPr id="8" name="Rectangle 7"/>
          <p:cNvSpPr/>
          <p:nvPr/>
        </p:nvSpPr>
        <p:spPr>
          <a:xfrm>
            <a:off x="460879" y="3017520"/>
            <a:ext cx="8102096"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0445414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Managing the </a:t>
            </a:r>
            <a:r>
              <a:rPr lang="en-GB" dirty="0"/>
              <a:t>s</a:t>
            </a:r>
            <a:r>
              <a:rPr lang="en-GB" dirty="0" smtClean="0"/>
              <a:t>tate of a consumable</a:t>
            </a:r>
            <a:endParaRPr lang="en-GB" dirty="0"/>
          </a:p>
        </p:txBody>
      </p:sp>
      <p:sp>
        <p:nvSpPr>
          <p:cNvPr id="3" name="Content Placeholder 2"/>
          <p:cNvSpPr>
            <a:spLocks noGrp="1"/>
          </p:cNvSpPr>
          <p:nvPr>
            <p:ph idx="1"/>
          </p:nvPr>
        </p:nvSpPr>
        <p:spPr>
          <a:xfrm>
            <a:off x="465152" y="3817620"/>
            <a:ext cx="8229600" cy="1000994"/>
          </a:xfrm>
        </p:spPr>
        <p:txBody>
          <a:bodyPr/>
          <a:lstStyle/>
          <a:p>
            <a:pPr marL="0" indent="0">
              <a:buNone/>
            </a:pPr>
            <a:r>
              <a:rPr lang="en-GB" sz="2000" dirty="0" smtClean="0"/>
              <a:t>A consumable item can be purchased multiple times</a:t>
            </a:r>
          </a:p>
        </p:txBody>
      </p:sp>
      <p:sp>
        <p:nvSpPr>
          <p:cNvPr id="7" name="Rectangle 4"/>
          <p:cNvSpPr>
            <a:spLocks noChangeArrowheads="1"/>
          </p:cNvSpPr>
          <p:nvPr/>
        </p:nvSpPr>
        <p:spPr bwMode="invGray">
          <a:xfrm>
            <a:off x="494255" y="886069"/>
            <a:ext cx="8105775" cy="2520071"/>
          </a:xfrm>
          <a:prstGeom prst="rect">
            <a:avLst/>
          </a:prstGeom>
          <a:solidFill>
            <a:schemeClr val="bg1">
              <a:alpha val="79999"/>
            </a:schemeClr>
          </a:solidFill>
          <a:ln w="12700" algn="ctr">
            <a:solidFill>
              <a:schemeClr val="accent5"/>
            </a:solidFill>
            <a:miter lim="800000"/>
            <a:headEnd/>
            <a:tailEnd/>
          </a:ln>
        </p:spPr>
        <p:txBody>
          <a:bodyPr wrap="none" lIns="182871" tIns="182871" rIns="182871" bIns="45718"/>
          <a:lstStyle/>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productLicenses</a:t>
            </a:r>
            <a:r>
              <a:rPr lang="en-GB" sz="1400" dirty="0">
                <a:solidFill>
                  <a:srgbClr val="000000"/>
                </a:solidFill>
                <a:highlight>
                  <a:srgbClr val="FFFFFF"/>
                </a:highlight>
                <a:latin typeface="Consolas"/>
              </a:rPr>
              <a:t> = </a:t>
            </a:r>
            <a:r>
              <a:rPr lang="en-GB" sz="1400" dirty="0" err="1">
                <a:solidFill>
                  <a:srgbClr val="2B91AF"/>
                </a:solidFill>
                <a:highlight>
                  <a:srgbClr val="FFFFFF"/>
                </a:highlight>
                <a:latin typeface="Consolas"/>
              </a:rPr>
              <a:t>CurrentApp</a:t>
            </a:r>
            <a:r>
              <a:rPr lang="en-GB" sz="1400" dirty="0" err="1">
                <a:solidFill>
                  <a:srgbClr val="000000"/>
                </a:solidFill>
                <a:highlight>
                  <a:srgbClr val="FFFFFF"/>
                </a:highlight>
                <a:latin typeface="Consolas"/>
              </a:rPr>
              <a:t>.LicenseInformation.ProductLicenses</a:t>
            </a:r>
            <a:r>
              <a:rPr lang="en-GB" sz="1400" dirty="0">
                <a:solidFill>
                  <a:srgbClr val="000000"/>
                </a:solidFill>
                <a:highlight>
                  <a:srgbClr val="FFFFFF"/>
                </a:highlight>
                <a:latin typeface="Consolas"/>
              </a:rPr>
              <a:t>;</a:t>
            </a:r>
          </a:p>
          <a:p>
            <a:r>
              <a:rPr lang="en-GB" sz="1400" dirty="0" err="1">
                <a:solidFill>
                  <a:srgbClr val="0000FF"/>
                </a:solidFill>
                <a:highlight>
                  <a:srgbClr val="FFFFFF"/>
                </a:highlight>
                <a:latin typeface="Consolas"/>
              </a:rPr>
              <a:t>var</a:t>
            </a:r>
            <a:r>
              <a:rPr lang="en-GB" sz="1400" dirty="0">
                <a:solidFill>
                  <a:srgbClr val="000000"/>
                </a:solidFill>
                <a:highlight>
                  <a:srgbClr val="FFFFFF"/>
                </a:highlight>
                <a:latin typeface="Consolas"/>
              </a:rPr>
              <a:t> licence = </a:t>
            </a:r>
            <a:r>
              <a:rPr lang="en-GB" sz="1400" dirty="0" err="1">
                <a:solidFill>
                  <a:srgbClr val="000000"/>
                </a:solidFill>
                <a:highlight>
                  <a:srgbClr val="FFFFFF"/>
                </a:highlight>
                <a:latin typeface="Consolas"/>
              </a:rPr>
              <a:t>productLicenses</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“Bag of 50 Gold"</a:t>
            </a:r>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endParaRPr lang="en-GB" sz="1400" dirty="0">
              <a:solidFill>
                <a:srgbClr val="000000"/>
              </a:solidFill>
              <a:highlight>
                <a:srgbClr val="FFFFFF"/>
              </a:highlight>
              <a:latin typeface="Consolas"/>
            </a:endParaRPr>
          </a:p>
          <a:p>
            <a:r>
              <a:rPr lang="en-GB" sz="1400" dirty="0">
                <a:solidFill>
                  <a:srgbClr val="0000FF"/>
                </a:solidFill>
                <a:highlight>
                  <a:srgbClr val="FFFFFF"/>
                </a:highlight>
                <a:latin typeface="Consolas"/>
              </a:rPr>
              <a:t>if</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licence.IsConsumable</a:t>
            </a:r>
            <a:r>
              <a:rPr lang="en-GB" sz="1400" dirty="0">
                <a:solidFill>
                  <a:srgbClr val="000000"/>
                </a:solidFill>
                <a:highlight>
                  <a:srgbClr val="FFFFFF"/>
                </a:highlight>
                <a:latin typeface="Consolas"/>
              </a:rPr>
              <a:t> &amp;&amp; </a:t>
            </a:r>
            <a:r>
              <a:rPr lang="en-GB" sz="1400" dirty="0" err="1">
                <a:solidFill>
                  <a:srgbClr val="000000"/>
                </a:solidFill>
                <a:highlight>
                  <a:srgbClr val="FFFFFF"/>
                </a:highlight>
                <a:latin typeface="Consolas"/>
              </a:rPr>
              <a:t>licence.IsActive</a:t>
            </a:r>
            <a:r>
              <a:rPr lang="en-GB" sz="1400" dirty="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a:t>
            </a:r>
          </a:p>
          <a:p>
            <a:r>
              <a:rPr lang="en-GB" sz="1400" dirty="0" smtClean="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smtClean="0">
                <a:solidFill>
                  <a:srgbClr val="008000"/>
                </a:solidFill>
                <a:highlight>
                  <a:srgbClr val="FFFFFF"/>
                </a:highlight>
                <a:latin typeface="Consolas"/>
              </a:rPr>
              <a:t>add the extra points</a:t>
            </a:r>
            <a:r>
              <a:rPr lang="en-GB" sz="1400" dirty="0" smtClean="0">
                <a:solidFill>
                  <a:srgbClr val="000000"/>
                </a:solidFill>
                <a:highlight>
                  <a:srgbClr val="FFFFFF"/>
                </a:highlight>
                <a:latin typeface="Consolas"/>
              </a:rPr>
              <a:t>    </a:t>
            </a:r>
          </a:p>
          <a:p>
            <a:r>
              <a:rPr lang="en-GB" sz="1400" dirty="0">
                <a:solidFill>
                  <a:srgbClr val="000000"/>
                </a:solidFill>
                <a:highlight>
                  <a:srgbClr val="FFFFFF"/>
                </a:highlight>
                <a:latin typeface="Consolas"/>
              </a:rPr>
              <a:t> </a:t>
            </a:r>
            <a:r>
              <a:rPr lang="en-GB" sz="1400" dirty="0" smtClean="0">
                <a:solidFill>
                  <a:srgbClr val="000000"/>
                </a:solidFill>
                <a:highlight>
                  <a:srgbClr val="FFFFFF"/>
                </a:highlight>
                <a:latin typeface="Consolas"/>
              </a:rPr>
              <a:t>   </a:t>
            </a:r>
            <a:r>
              <a:rPr lang="en-GB" sz="1400" dirty="0" err="1" smtClean="0">
                <a:solidFill>
                  <a:srgbClr val="000000"/>
                </a:solidFill>
                <a:highlight>
                  <a:srgbClr val="FFFFFF"/>
                </a:highlight>
                <a:latin typeface="Consolas"/>
              </a:rPr>
              <a:t>cheesePower</a:t>
            </a:r>
            <a:r>
              <a:rPr lang="en-GB" sz="1400" dirty="0" smtClean="0">
                <a:solidFill>
                  <a:srgbClr val="000000"/>
                </a:solidFill>
                <a:highlight>
                  <a:srgbClr val="FFFFFF"/>
                </a:highlight>
                <a:latin typeface="Consolas"/>
              </a:rPr>
              <a:t> = </a:t>
            </a:r>
            <a:r>
              <a:rPr lang="en-GB" sz="1400" dirty="0" err="1" smtClean="0">
                <a:solidFill>
                  <a:srgbClr val="000000"/>
                </a:solidFill>
                <a:highlight>
                  <a:srgbClr val="FFFFFF"/>
                </a:highlight>
                <a:latin typeface="Consolas"/>
              </a:rPr>
              <a:t>cheesePower</a:t>
            </a:r>
            <a:r>
              <a:rPr lang="en-GB" sz="1400" dirty="0" smtClean="0">
                <a:solidFill>
                  <a:srgbClr val="000000"/>
                </a:solidFill>
                <a:highlight>
                  <a:srgbClr val="FFFFFF"/>
                </a:highlight>
                <a:latin typeface="Consolas"/>
              </a:rPr>
              <a:t> + 200;</a:t>
            </a:r>
            <a:br>
              <a:rPr lang="en-GB" sz="1400" dirty="0" smtClean="0">
                <a:solidFill>
                  <a:srgbClr val="000000"/>
                </a:solidFill>
                <a:highlight>
                  <a:srgbClr val="FFFFFF"/>
                </a:highlight>
                <a:latin typeface="Consolas"/>
              </a:rPr>
            </a:br>
            <a:r>
              <a:rPr lang="en-GB" sz="1400" dirty="0" smtClean="0">
                <a:solidFill>
                  <a:srgbClr val="000000"/>
                </a:solidFill>
                <a:highlight>
                  <a:srgbClr val="FFFFFF"/>
                </a:highlight>
                <a:latin typeface="Consolas"/>
              </a:rPr>
              <a:t>    </a:t>
            </a:r>
            <a:r>
              <a:rPr lang="en-GB" sz="1400" dirty="0" err="1" smtClean="0">
                <a:solidFill>
                  <a:srgbClr val="2B91AF"/>
                </a:solidFill>
                <a:highlight>
                  <a:srgbClr val="FFFFFF"/>
                </a:highlight>
                <a:latin typeface="Consolas"/>
              </a:rPr>
              <a:t>CurrentApp</a:t>
            </a:r>
            <a:r>
              <a:rPr lang="en-GB" sz="1400" dirty="0" err="1" smtClean="0">
                <a:solidFill>
                  <a:srgbClr val="000000"/>
                </a:solidFill>
                <a:highlight>
                  <a:srgbClr val="FFFFFF"/>
                </a:highlight>
                <a:latin typeface="Consolas"/>
              </a:rPr>
              <a:t>.ReportProductFulfillment</a:t>
            </a:r>
            <a:r>
              <a:rPr lang="en-GB" sz="1400" dirty="0" smtClean="0">
                <a:solidFill>
                  <a:srgbClr val="000000"/>
                </a:solidFill>
                <a:highlight>
                  <a:srgbClr val="FFFFFF"/>
                </a:highlight>
                <a:latin typeface="Consolas"/>
              </a:rPr>
              <a:t>(</a:t>
            </a:r>
            <a:r>
              <a:rPr lang="en-GB" sz="1400" dirty="0" smtClean="0">
                <a:solidFill>
                  <a:srgbClr val="A31515"/>
                </a:solidFill>
                <a:highlight>
                  <a:srgbClr val="FFFFFF"/>
                </a:highlight>
                <a:latin typeface="Consolas"/>
              </a:rPr>
              <a:t>"Cheese </a:t>
            </a:r>
            <a:r>
              <a:rPr lang="en-GB" sz="1400" dirty="0">
                <a:solidFill>
                  <a:srgbClr val="A31515"/>
                </a:solidFill>
                <a:highlight>
                  <a:srgbClr val="FFFFFF"/>
                </a:highlight>
                <a:latin typeface="Consolas"/>
              </a:rPr>
              <a:t>Power Points </a:t>
            </a:r>
            <a:r>
              <a:rPr lang="en-GB" sz="1400" dirty="0" smtClean="0">
                <a:solidFill>
                  <a:srgbClr val="A31515"/>
                </a:solidFill>
                <a:highlight>
                  <a:srgbClr val="FFFFFF"/>
                </a:highlight>
                <a:latin typeface="Consolas"/>
              </a:rPr>
              <a:t>"</a:t>
            </a:r>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a:p>
            <a:r>
              <a:rPr lang="en-GB" sz="1400" dirty="0" smtClean="0">
                <a:solidFill>
                  <a:srgbClr val="000000"/>
                </a:solidFill>
                <a:highlight>
                  <a:srgbClr val="FFFFFF"/>
                </a:highlight>
                <a:latin typeface="Consolas"/>
              </a:rPr>
              <a:t>}</a:t>
            </a:r>
            <a:endParaRPr lang="en-GB" sz="1400" dirty="0">
              <a:solidFill>
                <a:srgbClr val="000000"/>
              </a:solidFill>
              <a:highlight>
                <a:srgbClr val="FFFFFF"/>
              </a:highlight>
              <a:latin typeface="Consolas"/>
            </a:endParaRPr>
          </a:p>
        </p:txBody>
      </p:sp>
      <p:sp>
        <p:nvSpPr>
          <p:cNvPr id="8" name="Rectangle 7"/>
          <p:cNvSpPr/>
          <p:nvPr/>
        </p:nvSpPr>
        <p:spPr>
          <a:xfrm>
            <a:off x="491490" y="3394710"/>
            <a:ext cx="8126254" cy="204362"/>
          </a:xfrm>
          <a:prstGeom prst="rect">
            <a:avLst/>
          </a:prstGeom>
          <a:solidFill>
            <a:srgbClr val="9B4F96"/>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17665783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GB" dirty="0" smtClean="0"/>
              <a:t>In-App Purchase Example</a:t>
            </a:r>
            <a:endParaRPr lang="en-GB" dirty="0"/>
          </a:p>
        </p:txBody>
      </p:sp>
      <p:sp>
        <p:nvSpPr>
          <p:cNvPr id="10" name="Rectangle 9"/>
          <p:cNvSpPr/>
          <p:nvPr/>
        </p:nvSpPr>
        <p:spPr>
          <a:xfrm>
            <a:off x="457200" y="960436"/>
            <a:ext cx="626441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err="1" smtClean="0"/>
              <a:t>Dredd</a:t>
            </a:r>
            <a:r>
              <a:rPr lang="en-US" sz="1600" dirty="0" smtClean="0"/>
              <a:t> vs. Zombies</a:t>
            </a:r>
            <a:endParaRPr lang="en-US" sz="1600" dirty="0">
              <a:gradFill>
                <a:gsLst>
                  <a:gs pos="0">
                    <a:srgbClr val="FFFFFF"/>
                  </a:gs>
                  <a:gs pos="100000">
                    <a:srgbClr val="FFFFFF"/>
                  </a:gs>
                </a:gsLst>
                <a:lin ang="5400000" scaled="0"/>
              </a:gradFill>
            </a:endParaRPr>
          </a:p>
        </p:txBody>
      </p:sp>
      <p:pic>
        <p:nvPicPr>
          <p:cNvPr id="1026" name="Picture 2" descr="Dredd vs. Zomb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73375"/>
            <a:ext cx="1855624" cy="18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88384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US" dirty="0">
                <a:solidFill>
                  <a:schemeClr val="accent1">
                    <a:alpha val="99000"/>
                  </a:schemeClr>
                </a:solidFill>
              </a:rPr>
              <a:t>10 Tips to Make More Money (1/2)</a:t>
            </a:r>
          </a:p>
        </p:txBody>
      </p:sp>
      <p:sp>
        <p:nvSpPr>
          <p:cNvPr id="13" name="Left Mask"/>
          <p:cNvSpPr/>
          <p:nvPr/>
        </p:nvSpPr>
        <p:spPr bwMode="hidden">
          <a:xfrm>
            <a:off x="1191" y="0"/>
            <a:ext cx="380901" cy="51435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7" name="Group 26"/>
          <p:cNvGrpSpPr/>
          <p:nvPr/>
        </p:nvGrpSpPr>
        <p:grpSpPr>
          <a:xfrm>
            <a:off x="382093" y="1030202"/>
            <a:ext cx="8443889" cy="458603"/>
            <a:chOff x="507869" y="1375674"/>
            <a:chExt cx="11258519" cy="611471"/>
          </a:xfrm>
        </p:grpSpPr>
        <p:sp>
          <p:nvSpPr>
            <p:cNvPr id="3" name="Rectangle 2"/>
            <p:cNvSpPr/>
            <p:nvPr/>
          </p:nvSpPr>
          <p:spPr bwMode="auto">
            <a:xfrm>
              <a:off x="507869" y="1375674"/>
              <a:ext cx="4277255" cy="609398"/>
            </a:xfrm>
            <a:prstGeom prst="rect">
              <a:avLst/>
            </a:prstGeom>
            <a:solidFill>
              <a:srgbClr val="00D8CC"/>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8" name="Rectangle 7"/>
            <p:cNvSpPr/>
            <p:nvPr/>
          </p:nvSpPr>
          <p:spPr>
            <a:xfrm>
              <a:off x="667870" y="1483347"/>
              <a:ext cx="4854156" cy="455510"/>
            </a:xfrm>
            <a:prstGeom prst="rect">
              <a:avLst/>
            </a:prstGeom>
          </p:spPr>
          <p:txBody>
            <a:bodyPr wrap="square">
              <a:spAutoFit/>
            </a:bodyPr>
            <a:lstStyle/>
            <a:p>
              <a:pPr lvl="0">
                <a:lnSpc>
                  <a:spcPct val="90000"/>
                </a:lnSpc>
                <a:spcBef>
                  <a:spcPct val="20000"/>
                </a:spcBef>
                <a:buSzPct val="105000"/>
              </a:pPr>
              <a:r>
                <a:rPr lang="en-US" dirty="0">
                  <a:solidFill>
                    <a:schemeClr val="tx1">
                      <a:lumMod val="50000"/>
                      <a:alpha val="99000"/>
                    </a:schemeClr>
                  </a:solidFill>
                </a:rPr>
                <a:t>1.  </a:t>
              </a:r>
              <a:r>
                <a:rPr lang="en-US" dirty="0">
                  <a:solidFill>
                    <a:schemeClr val="tx1">
                      <a:lumMod val="50000"/>
                      <a:alpha val="99000"/>
                    </a:schemeClr>
                  </a:solidFill>
                  <a:latin typeface="Segoe WP Black" panose="020B0A02040504020203" pitchFamily="34" charset="0"/>
                </a:rPr>
                <a:t>Use Trial API</a:t>
              </a:r>
            </a:p>
          </p:txBody>
        </p:sp>
        <p:sp>
          <p:nvSpPr>
            <p:cNvPr id="16" name="Rectangle 15"/>
            <p:cNvSpPr/>
            <p:nvPr/>
          </p:nvSpPr>
          <p:spPr bwMode="auto">
            <a:xfrm>
              <a:off x="5403273" y="1377747"/>
              <a:ext cx="6363115" cy="609398"/>
            </a:xfrm>
            <a:prstGeom prst="rect">
              <a:avLst/>
            </a:prstGeom>
            <a:solidFill>
              <a:srgbClr val="00D8CC"/>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21" name="Rectangle 20"/>
            <p:cNvSpPr/>
            <p:nvPr/>
          </p:nvSpPr>
          <p:spPr>
            <a:xfrm>
              <a:off x="5628904" y="1483347"/>
              <a:ext cx="5926855" cy="455510"/>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rPr>
                <a:t>70x More Downloads, 7x More Revenue</a:t>
              </a:r>
            </a:p>
          </p:txBody>
        </p:sp>
      </p:grpSp>
      <p:grpSp>
        <p:nvGrpSpPr>
          <p:cNvPr id="28" name="Group 27"/>
          <p:cNvGrpSpPr/>
          <p:nvPr/>
        </p:nvGrpSpPr>
        <p:grpSpPr>
          <a:xfrm>
            <a:off x="373660" y="1659895"/>
            <a:ext cx="8452322" cy="458603"/>
            <a:chOff x="496626" y="2213193"/>
            <a:chExt cx="11269762" cy="611471"/>
          </a:xfrm>
        </p:grpSpPr>
        <p:sp>
          <p:nvSpPr>
            <p:cNvPr id="4" name="Rectangle 3"/>
            <p:cNvSpPr/>
            <p:nvPr/>
          </p:nvSpPr>
          <p:spPr bwMode="auto">
            <a:xfrm>
              <a:off x="496626" y="2213193"/>
              <a:ext cx="4277254" cy="609398"/>
            </a:xfrm>
            <a:prstGeom prst="rect">
              <a:avLst/>
            </a:prstGeom>
            <a:solidFill>
              <a:srgbClr val="00D8C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9" name="Rectangle 8"/>
            <p:cNvSpPr/>
            <p:nvPr/>
          </p:nvSpPr>
          <p:spPr>
            <a:xfrm>
              <a:off x="667870" y="2320866"/>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2.  </a:t>
              </a:r>
              <a:r>
                <a:rPr lang="en-US" dirty="0">
                  <a:solidFill>
                    <a:schemeClr val="tx2">
                      <a:alpha val="99000"/>
                    </a:schemeClr>
                  </a:solidFill>
                  <a:latin typeface="Segoe WP Black" panose="020B0A02040504020203" pitchFamily="34" charset="0"/>
                </a:rPr>
                <a:t>Use Live Tile</a:t>
              </a:r>
            </a:p>
          </p:txBody>
        </p:sp>
        <p:sp>
          <p:nvSpPr>
            <p:cNvPr id="17" name="Rectangle 16"/>
            <p:cNvSpPr/>
            <p:nvPr/>
          </p:nvSpPr>
          <p:spPr bwMode="auto">
            <a:xfrm>
              <a:off x="5403272" y="2215266"/>
              <a:ext cx="6363116" cy="609398"/>
            </a:xfrm>
            <a:prstGeom prst="rect">
              <a:avLst/>
            </a:prstGeom>
            <a:solidFill>
              <a:srgbClr val="00D8CC"/>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2" name="Rectangle 21"/>
            <p:cNvSpPr/>
            <p:nvPr/>
          </p:nvSpPr>
          <p:spPr>
            <a:xfrm>
              <a:off x="5628904" y="2342642"/>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Top 50 apps are 3.7x more likely to have </a:t>
              </a:r>
            </a:p>
          </p:txBody>
        </p:sp>
      </p:grpSp>
      <p:grpSp>
        <p:nvGrpSpPr>
          <p:cNvPr id="29" name="Group 28"/>
          <p:cNvGrpSpPr/>
          <p:nvPr/>
        </p:nvGrpSpPr>
        <p:grpSpPr>
          <a:xfrm>
            <a:off x="373660" y="2284435"/>
            <a:ext cx="8452322" cy="458603"/>
            <a:chOff x="496626" y="3045912"/>
            <a:chExt cx="11269762" cy="611471"/>
          </a:xfrm>
          <a:solidFill>
            <a:srgbClr val="BAD80A"/>
          </a:solidFill>
        </p:grpSpPr>
        <p:sp>
          <p:nvSpPr>
            <p:cNvPr id="5" name="Rectangle 4"/>
            <p:cNvSpPr/>
            <p:nvPr/>
          </p:nvSpPr>
          <p:spPr bwMode="auto">
            <a:xfrm>
              <a:off x="496626" y="3045912"/>
              <a:ext cx="4277254"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0" name="Rectangle 9"/>
            <p:cNvSpPr/>
            <p:nvPr/>
          </p:nvSpPr>
          <p:spPr>
            <a:xfrm>
              <a:off x="667870" y="3153585"/>
              <a:ext cx="4117254"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3.  </a:t>
              </a:r>
              <a:r>
                <a:rPr lang="en-US" dirty="0">
                  <a:solidFill>
                    <a:schemeClr val="tx2">
                      <a:alpha val="99000"/>
                    </a:schemeClr>
                  </a:solidFill>
                  <a:latin typeface="Segoe WP Black" panose="020B0A02040504020203" pitchFamily="34" charset="0"/>
                </a:rPr>
                <a:t>Use Push Notifications </a:t>
              </a:r>
            </a:p>
          </p:txBody>
        </p:sp>
        <p:sp>
          <p:nvSpPr>
            <p:cNvPr id="18" name="Rectangle 17"/>
            <p:cNvSpPr/>
            <p:nvPr/>
          </p:nvSpPr>
          <p:spPr bwMode="auto">
            <a:xfrm>
              <a:off x="5403272" y="3047985"/>
              <a:ext cx="6363116"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3" name="Rectangle 22"/>
            <p:cNvSpPr/>
            <p:nvPr/>
          </p:nvSpPr>
          <p:spPr>
            <a:xfrm>
              <a:off x="5623006" y="3103144"/>
              <a:ext cx="5923648"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Top 50 apps are 3.2x more likely to have </a:t>
              </a:r>
            </a:p>
          </p:txBody>
        </p:sp>
      </p:grpSp>
      <p:grpSp>
        <p:nvGrpSpPr>
          <p:cNvPr id="30" name="Group 29"/>
          <p:cNvGrpSpPr/>
          <p:nvPr/>
        </p:nvGrpSpPr>
        <p:grpSpPr>
          <a:xfrm>
            <a:off x="373660" y="2908974"/>
            <a:ext cx="8452322" cy="458603"/>
            <a:chOff x="496626" y="3878631"/>
            <a:chExt cx="11269762" cy="611471"/>
          </a:xfrm>
          <a:solidFill>
            <a:srgbClr val="BAD80A"/>
          </a:solidFill>
        </p:grpSpPr>
        <p:sp>
          <p:nvSpPr>
            <p:cNvPr id="6" name="Rectangle 5"/>
            <p:cNvSpPr/>
            <p:nvPr/>
          </p:nvSpPr>
          <p:spPr bwMode="auto">
            <a:xfrm>
              <a:off x="496626" y="3878631"/>
              <a:ext cx="4277254"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1" name="Rectangle 10"/>
            <p:cNvSpPr/>
            <p:nvPr/>
          </p:nvSpPr>
          <p:spPr>
            <a:xfrm>
              <a:off x="667870" y="3986304"/>
              <a:ext cx="4106010"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4.  </a:t>
              </a:r>
              <a:r>
                <a:rPr lang="en-US" dirty="0">
                  <a:solidFill>
                    <a:schemeClr val="tx2">
                      <a:alpha val="99000"/>
                    </a:schemeClr>
                  </a:solidFill>
                  <a:latin typeface="Segoe WP Black" panose="020B0A02040504020203" pitchFamily="34" charset="0"/>
                </a:rPr>
                <a:t>Use Ad Control w/ Loc </a:t>
              </a:r>
            </a:p>
          </p:txBody>
        </p:sp>
        <p:sp>
          <p:nvSpPr>
            <p:cNvPr id="19" name="Rectangle 18"/>
            <p:cNvSpPr/>
            <p:nvPr/>
          </p:nvSpPr>
          <p:spPr bwMode="auto">
            <a:xfrm>
              <a:off x="5403272" y="3880704"/>
              <a:ext cx="6363116" cy="609398"/>
            </a:xfrm>
            <a:prstGeom prst="rect">
              <a:avLst/>
            </a:prstGeom>
            <a:grp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4" name="Rectangle 23"/>
            <p:cNvSpPr/>
            <p:nvPr/>
          </p:nvSpPr>
          <p:spPr>
            <a:xfrm>
              <a:off x="5628904" y="4008080"/>
              <a:ext cx="5923648" cy="455510"/>
            </a:xfrm>
            <a:prstGeom prst="rect">
              <a:avLst/>
            </a:prstGeom>
            <a:grpFill/>
          </p:spPr>
          <p:txBody>
            <a:bodyPr wrap="square">
              <a:spAutoFit/>
            </a:bodyPr>
            <a:lstStyle/>
            <a:p>
              <a:pPr>
                <a:lnSpc>
                  <a:spcPct val="90000"/>
                </a:lnSpc>
                <a:spcBef>
                  <a:spcPct val="20000"/>
                </a:spcBef>
                <a:buSzPct val="105000"/>
              </a:pPr>
              <a:r>
                <a:rPr lang="en-US" dirty="0">
                  <a:solidFill>
                    <a:schemeClr val="tx2">
                      <a:alpha val="99000"/>
                    </a:schemeClr>
                  </a:solidFill>
                </a:rPr>
                <a:t>More local relevance drives higher eCPM </a:t>
              </a:r>
            </a:p>
          </p:txBody>
        </p:sp>
      </p:grpSp>
      <p:grpSp>
        <p:nvGrpSpPr>
          <p:cNvPr id="31" name="Group 30"/>
          <p:cNvGrpSpPr/>
          <p:nvPr/>
        </p:nvGrpSpPr>
        <p:grpSpPr>
          <a:xfrm>
            <a:off x="373660" y="3533514"/>
            <a:ext cx="8452322" cy="458603"/>
            <a:chOff x="496626" y="4711351"/>
            <a:chExt cx="11269762" cy="611471"/>
          </a:xfrm>
        </p:grpSpPr>
        <p:sp>
          <p:nvSpPr>
            <p:cNvPr id="7" name="Rectangle 6"/>
            <p:cNvSpPr/>
            <p:nvPr/>
          </p:nvSpPr>
          <p:spPr bwMode="auto">
            <a:xfrm>
              <a:off x="496626" y="4711351"/>
              <a:ext cx="4277254" cy="609398"/>
            </a:xfrm>
            <a:prstGeom prst="rect">
              <a:avLst/>
            </a:prstGeom>
            <a:solidFill>
              <a:srgbClr val="FFB90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2" name="Rectangle 11"/>
            <p:cNvSpPr/>
            <p:nvPr/>
          </p:nvSpPr>
          <p:spPr>
            <a:xfrm>
              <a:off x="667870" y="481902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5.  </a:t>
              </a:r>
              <a:r>
                <a:rPr lang="en-US" dirty="0">
                  <a:solidFill>
                    <a:schemeClr val="tx2">
                      <a:alpha val="99000"/>
                    </a:schemeClr>
                  </a:solidFill>
                  <a:latin typeface="Segoe WP Black" panose="020B0A02040504020203" pitchFamily="34" charset="0"/>
                </a:rPr>
                <a:t>Adopt </a:t>
              </a:r>
              <a:r>
                <a:rPr lang="en-US" dirty="0" smtClean="0">
                  <a:solidFill>
                    <a:schemeClr val="tx2">
                      <a:alpha val="99000"/>
                    </a:schemeClr>
                  </a:solidFill>
                  <a:latin typeface="Segoe WP Black" panose="020B0A02040504020203" pitchFamily="34" charset="0"/>
                </a:rPr>
                <a:t>WP Style</a:t>
              </a:r>
              <a:endParaRPr lang="en-US" dirty="0">
                <a:solidFill>
                  <a:schemeClr val="tx2">
                    <a:alpha val="99000"/>
                  </a:schemeClr>
                </a:solidFill>
                <a:latin typeface="Segoe WP Black" panose="020B0A02040504020203" pitchFamily="34" charset="0"/>
              </a:endParaRPr>
            </a:p>
          </p:txBody>
        </p:sp>
        <p:sp>
          <p:nvSpPr>
            <p:cNvPr id="20" name="Rectangle 19"/>
            <p:cNvSpPr/>
            <p:nvPr/>
          </p:nvSpPr>
          <p:spPr bwMode="auto">
            <a:xfrm>
              <a:off x="5403272" y="4713424"/>
              <a:ext cx="6363116" cy="609398"/>
            </a:xfrm>
            <a:prstGeom prst="rect">
              <a:avLst/>
            </a:prstGeom>
            <a:solidFill>
              <a:srgbClr val="FFB90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5" name="Rectangle 24"/>
            <p:cNvSpPr/>
            <p:nvPr/>
          </p:nvSpPr>
          <p:spPr>
            <a:xfrm>
              <a:off x="5628904" y="4840800"/>
              <a:ext cx="5923648" cy="418576"/>
            </a:xfrm>
            <a:prstGeom prst="rect">
              <a:avLst/>
            </a:prstGeom>
          </p:spPr>
          <p:txBody>
            <a:bodyPr wrap="square">
              <a:spAutoFit/>
            </a:bodyPr>
            <a:lstStyle/>
            <a:p>
              <a:pPr>
                <a:lnSpc>
                  <a:spcPct val="90000"/>
                </a:lnSpc>
                <a:spcBef>
                  <a:spcPct val="20000"/>
                </a:spcBef>
                <a:buSzPct val="105000"/>
              </a:pPr>
              <a:r>
                <a:rPr lang="en-US" sz="1600" dirty="0" smtClean="0">
                  <a:solidFill>
                    <a:schemeClr val="tx2">
                      <a:alpha val="99000"/>
                    </a:schemeClr>
                  </a:solidFill>
                </a:rPr>
                <a:t>Conformant </a:t>
              </a:r>
              <a:r>
                <a:rPr lang="en-US" sz="1600" dirty="0">
                  <a:solidFill>
                    <a:schemeClr val="tx2">
                      <a:alpha val="99000"/>
                    </a:schemeClr>
                  </a:solidFill>
                </a:rPr>
                <a:t>apps are featured more frequently</a:t>
              </a:r>
            </a:p>
          </p:txBody>
        </p:sp>
      </p:grpSp>
      <p:sp>
        <p:nvSpPr>
          <p:cNvPr id="32" name="TextBox 31"/>
          <p:cNvSpPr txBox="1"/>
          <p:nvPr/>
        </p:nvSpPr>
        <p:spPr>
          <a:xfrm>
            <a:off x="8581448" y="49302"/>
            <a:ext cx="513602"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7.5 &amp; 8.0</a:t>
            </a:r>
          </a:p>
        </p:txBody>
      </p:sp>
    </p:spTree>
    <p:extLst>
      <p:ext uri="{BB962C8B-B14F-4D97-AF65-F5344CB8AC3E}">
        <p14:creationId xmlns:p14="http://schemas.microsoft.com/office/powerpoint/2010/main" val="104480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60548"/>
          </a:xfrm>
        </p:spPr>
        <p:txBody>
          <a:bodyPr/>
          <a:lstStyle/>
          <a:p>
            <a:r>
              <a:rPr lang="en-US" dirty="0">
                <a:solidFill>
                  <a:schemeClr val="accent1">
                    <a:alpha val="99000"/>
                  </a:schemeClr>
                </a:solidFill>
              </a:rPr>
              <a:t>10 Tips to Make More Money Today (2/2)</a:t>
            </a:r>
          </a:p>
        </p:txBody>
      </p:sp>
      <p:sp>
        <p:nvSpPr>
          <p:cNvPr id="13" name="Left Mask"/>
          <p:cNvSpPr/>
          <p:nvPr/>
        </p:nvSpPr>
        <p:spPr bwMode="hidden">
          <a:xfrm>
            <a:off x="1191" y="0"/>
            <a:ext cx="380901" cy="5143500"/>
          </a:xfrm>
          <a:prstGeom prst="rect">
            <a:avLst/>
          </a:prstGeom>
          <a:solidFill>
            <a:schemeClr val="bg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7" tIns="34289" rIns="68577" bIns="34289" numCol="1" rtlCol="0" anchor="ctr" anchorCtr="0" compatLnSpc="1">
            <a:prstTxWarp prst="textNoShape">
              <a:avLst/>
            </a:prstTxWarp>
          </a:bodyPr>
          <a:lstStyle/>
          <a:p>
            <a:pPr algn="ctr" defTabSz="685574"/>
            <a:endParaRPr lang="en-US" sz="165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27" name="Group 26"/>
          <p:cNvGrpSpPr/>
          <p:nvPr/>
        </p:nvGrpSpPr>
        <p:grpSpPr>
          <a:xfrm>
            <a:off x="390526" y="1028648"/>
            <a:ext cx="8443889" cy="458603"/>
            <a:chOff x="507869" y="1375674"/>
            <a:chExt cx="11258519" cy="611471"/>
          </a:xfrm>
        </p:grpSpPr>
        <p:sp>
          <p:nvSpPr>
            <p:cNvPr id="3" name="Rectangle 2"/>
            <p:cNvSpPr/>
            <p:nvPr/>
          </p:nvSpPr>
          <p:spPr bwMode="auto">
            <a:xfrm>
              <a:off x="507869" y="1375674"/>
              <a:ext cx="4277255" cy="609398"/>
            </a:xfrm>
            <a:prstGeom prst="rect">
              <a:avLst/>
            </a:prstGeom>
            <a:solidFill>
              <a:srgbClr val="FFB900"/>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3"/>
                </a:buBlip>
              </a:pPr>
              <a:endParaRPr lang="en-US" dirty="0">
                <a:gradFill>
                  <a:gsLst>
                    <a:gs pos="0">
                      <a:schemeClr val="tx1"/>
                    </a:gs>
                    <a:gs pos="100000">
                      <a:schemeClr val="tx1"/>
                    </a:gs>
                  </a:gsLst>
                  <a:lin ang="5400000" scaled="0"/>
                </a:gradFill>
              </a:endParaRPr>
            </a:p>
          </p:txBody>
        </p:sp>
        <p:sp>
          <p:nvSpPr>
            <p:cNvPr id="8" name="Rectangle 7"/>
            <p:cNvSpPr/>
            <p:nvPr/>
          </p:nvSpPr>
          <p:spPr>
            <a:xfrm>
              <a:off x="667870" y="1483347"/>
              <a:ext cx="4854156" cy="455510"/>
            </a:xfrm>
            <a:prstGeom prst="rect">
              <a:avLst/>
            </a:prstGeom>
          </p:spPr>
          <p:txBody>
            <a:bodyPr wrap="square">
              <a:spAutoFit/>
            </a:bodyPr>
            <a:lstStyle/>
            <a:p>
              <a:pPr lvl="0">
                <a:lnSpc>
                  <a:spcPct val="90000"/>
                </a:lnSpc>
                <a:spcBef>
                  <a:spcPct val="20000"/>
                </a:spcBef>
                <a:buSzPct val="105000"/>
              </a:pPr>
              <a:r>
                <a:rPr lang="en-US" dirty="0">
                  <a:solidFill>
                    <a:schemeClr val="tx2">
                      <a:alpha val="99000"/>
                    </a:schemeClr>
                  </a:solidFill>
                </a:rPr>
                <a:t>6.  </a:t>
              </a:r>
              <a:r>
                <a:rPr lang="en-US" dirty="0">
                  <a:solidFill>
                    <a:schemeClr val="tx2">
                      <a:alpha val="99000"/>
                    </a:schemeClr>
                  </a:solidFill>
                  <a:latin typeface="Segoe WP Black" panose="020B0A02040504020203" pitchFamily="34" charset="0"/>
                </a:rPr>
                <a:t>Publish Globally</a:t>
              </a:r>
            </a:p>
          </p:txBody>
        </p:sp>
        <p:sp>
          <p:nvSpPr>
            <p:cNvPr id="16" name="Rectangle 15"/>
            <p:cNvSpPr/>
            <p:nvPr/>
          </p:nvSpPr>
          <p:spPr bwMode="auto">
            <a:xfrm>
              <a:off x="5403273" y="1377747"/>
              <a:ext cx="6363115" cy="609398"/>
            </a:xfrm>
            <a:prstGeom prst="rect">
              <a:avLst/>
            </a:prstGeom>
            <a:solidFill>
              <a:srgbClr val="FFB900"/>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r>
                <a:rPr lang="en-US" dirty="0">
                  <a:gradFill>
                    <a:gsLst>
                      <a:gs pos="0">
                        <a:schemeClr val="tx1"/>
                      </a:gs>
                      <a:gs pos="100000">
                        <a:schemeClr val="tx1"/>
                      </a:gs>
                    </a:gsLst>
                    <a:lin ang="5400000" scaled="0"/>
                  </a:gradFill>
                </a:rPr>
                <a:t>  </a:t>
              </a:r>
              <a:r>
                <a:rPr lang="en-US" dirty="0">
                  <a:solidFill>
                    <a:schemeClr val="tx2"/>
                  </a:solidFill>
                </a:rPr>
                <a:t>Fastest growth occurring in new markets</a:t>
              </a:r>
            </a:p>
          </p:txBody>
        </p:sp>
        <p:sp>
          <p:nvSpPr>
            <p:cNvPr id="21" name="Rectangle 20"/>
            <p:cNvSpPr/>
            <p:nvPr/>
          </p:nvSpPr>
          <p:spPr>
            <a:xfrm>
              <a:off x="5628904" y="1483347"/>
              <a:ext cx="5926855" cy="455510"/>
            </a:xfrm>
            <a:prstGeom prst="rect">
              <a:avLst/>
            </a:prstGeom>
          </p:spPr>
          <p:txBody>
            <a:bodyPr wrap="square">
              <a:spAutoFit/>
            </a:bodyPr>
            <a:lstStyle/>
            <a:p>
              <a:pPr lvl="0">
                <a:lnSpc>
                  <a:spcPct val="90000"/>
                </a:lnSpc>
                <a:spcBef>
                  <a:spcPct val="20000"/>
                </a:spcBef>
                <a:buSzPct val="105000"/>
              </a:pPr>
              <a:endParaRPr lang="en-US" dirty="0">
                <a:solidFill>
                  <a:schemeClr val="tx1">
                    <a:alpha val="99000"/>
                  </a:schemeClr>
                </a:solidFill>
              </a:endParaRPr>
            </a:p>
          </p:txBody>
        </p:sp>
      </p:grpSp>
      <p:grpSp>
        <p:nvGrpSpPr>
          <p:cNvPr id="28" name="Group 27"/>
          <p:cNvGrpSpPr/>
          <p:nvPr/>
        </p:nvGrpSpPr>
        <p:grpSpPr>
          <a:xfrm>
            <a:off x="373660" y="1659895"/>
            <a:ext cx="8452322" cy="458603"/>
            <a:chOff x="496626" y="2213193"/>
            <a:chExt cx="11269762" cy="611471"/>
          </a:xfrm>
        </p:grpSpPr>
        <p:sp>
          <p:nvSpPr>
            <p:cNvPr id="4" name="Rectangle 3"/>
            <p:cNvSpPr/>
            <p:nvPr/>
          </p:nvSpPr>
          <p:spPr bwMode="auto">
            <a:xfrm>
              <a:off x="496626" y="2213193"/>
              <a:ext cx="4277254" cy="609398"/>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9" name="Rectangle 8"/>
            <p:cNvSpPr/>
            <p:nvPr/>
          </p:nvSpPr>
          <p:spPr>
            <a:xfrm>
              <a:off x="667870" y="2320866"/>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7.  </a:t>
              </a:r>
              <a:r>
                <a:rPr lang="en-US" dirty="0">
                  <a:solidFill>
                    <a:schemeClr val="tx2">
                      <a:alpha val="99000"/>
                    </a:schemeClr>
                  </a:solidFill>
                  <a:latin typeface="Segoe WP Black" panose="020B0A02040504020203" pitchFamily="34" charset="0"/>
                </a:rPr>
                <a:t>Localize Smartly</a:t>
              </a:r>
            </a:p>
          </p:txBody>
        </p:sp>
        <p:sp>
          <p:nvSpPr>
            <p:cNvPr id="17" name="Rectangle 16"/>
            <p:cNvSpPr/>
            <p:nvPr/>
          </p:nvSpPr>
          <p:spPr bwMode="auto">
            <a:xfrm>
              <a:off x="5403272" y="2215266"/>
              <a:ext cx="6363116" cy="609398"/>
            </a:xfrm>
            <a:prstGeom prst="rect">
              <a:avLst/>
            </a:prstGeom>
            <a:solidFill>
              <a:schemeClr val="accent4"/>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2" name="Rectangle 21"/>
            <p:cNvSpPr/>
            <p:nvPr/>
          </p:nvSpPr>
          <p:spPr>
            <a:xfrm>
              <a:off x="5628904" y="2342642"/>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Language, currency, symbols </a:t>
              </a:r>
            </a:p>
          </p:txBody>
        </p:sp>
      </p:grpSp>
      <p:grpSp>
        <p:nvGrpSpPr>
          <p:cNvPr id="29" name="Group 28"/>
          <p:cNvGrpSpPr/>
          <p:nvPr/>
        </p:nvGrpSpPr>
        <p:grpSpPr>
          <a:xfrm>
            <a:off x="373660" y="2284435"/>
            <a:ext cx="8452322" cy="458603"/>
            <a:chOff x="496626" y="3045912"/>
            <a:chExt cx="11269762" cy="611471"/>
          </a:xfrm>
        </p:grpSpPr>
        <p:sp>
          <p:nvSpPr>
            <p:cNvPr id="5" name="Rectangle 4"/>
            <p:cNvSpPr/>
            <p:nvPr/>
          </p:nvSpPr>
          <p:spPr bwMode="auto">
            <a:xfrm>
              <a:off x="496626" y="3045912"/>
              <a:ext cx="4277254" cy="609398"/>
            </a:xfrm>
            <a:prstGeom prst="rect">
              <a:avLst/>
            </a:prstGeom>
            <a:solidFill>
              <a:srgbClr val="00BCF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0" name="Rectangle 9"/>
            <p:cNvSpPr/>
            <p:nvPr/>
          </p:nvSpPr>
          <p:spPr>
            <a:xfrm>
              <a:off x="667870" y="3153585"/>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8.  </a:t>
              </a:r>
              <a:r>
                <a:rPr lang="en-US" dirty="0">
                  <a:solidFill>
                    <a:schemeClr val="tx2">
                      <a:alpha val="99000"/>
                    </a:schemeClr>
                  </a:solidFill>
                  <a:latin typeface="Segoe WP Black" panose="020B0A02040504020203" pitchFamily="34" charset="0"/>
                </a:rPr>
                <a:t>Right Size your App</a:t>
              </a:r>
            </a:p>
          </p:txBody>
        </p:sp>
        <p:sp>
          <p:nvSpPr>
            <p:cNvPr id="18" name="Rectangle 17"/>
            <p:cNvSpPr/>
            <p:nvPr/>
          </p:nvSpPr>
          <p:spPr bwMode="auto">
            <a:xfrm>
              <a:off x="5403272" y="3047985"/>
              <a:ext cx="6363116" cy="609398"/>
            </a:xfrm>
            <a:prstGeom prst="rect">
              <a:avLst/>
            </a:prstGeom>
            <a:solidFill>
              <a:srgbClr val="00BCF2"/>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3" name="Rectangle 22"/>
            <p:cNvSpPr/>
            <p:nvPr/>
          </p:nvSpPr>
          <p:spPr>
            <a:xfrm>
              <a:off x="5628904" y="3175361"/>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Apps &lt;90 MB work well on all devices  </a:t>
              </a:r>
            </a:p>
          </p:txBody>
        </p:sp>
      </p:grpSp>
      <p:grpSp>
        <p:nvGrpSpPr>
          <p:cNvPr id="30" name="Group 29"/>
          <p:cNvGrpSpPr/>
          <p:nvPr/>
        </p:nvGrpSpPr>
        <p:grpSpPr>
          <a:xfrm>
            <a:off x="373660" y="2908975"/>
            <a:ext cx="8452322" cy="458603"/>
            <a:chOff x="496626" y="3878631"/>
            <a:chExt cx="11269762" cy="611471"/>
          </a:xfrm>
        </p:grpSpPr>
        <p:sp>
          <p:nvSpPr>
            <p:cNvPr id="6" name="Rectangle 5"/>
            <p:cNvSpPr/>
            <p:nvPr/>
          </p:nvSpPr>
          <p:spPr bwMode="auto">
            <a:xfrm>
              <a:off x="496626" y="3878631"/>
              <a:ext cx="4277254"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1" name="Rectangle 10"/>
            <p:cNvSpPr/>
            <p:nvPr/>
          </p:nvSpPr>
          <p:spPr>
            <a:xfrm>
              <a:off x="667870" y="398630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9.  </a:t>
              </a:r>
              <a:r>
                <a:rPr lang="en-US" dirty="0">
                  <a:solidFill>
                    <a:schemeClr val="tx2">
                      <a:alpha val="99000"/>
                    </a:schemeClr>
                  </a:solidFill>
                  <a:latin typeface="Segoe WP Black" panose="020B0A02040504020203" pitchFamily="34" charset="0"/>
                </a:rPr>
                <a:t>Act on Feedback </a:t>
              </a:r>
            </a:p>
          </p:txBody>
        </p:sp>
        <p:sp>
          <p:nvSpPr>
            <p:cNvPr id="19" name="Rectangle 18"/>
            <p:cNvSpPr/>
            <p:nvPr/>
          </p:nvSpPr>
          <p:spPr bwMode="auto">
            <a:xfrm>
              <a:off x="5403272" y="3880704"/>
              <a:ext cx="6363116"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24" name="Rectangle 23"/>
            <p:cNvSpPr/>
            <p:nvPr/>
          </p:nvSpPr>
          <p:spPr>
            <a:xfrm>
              <a:off x="5628904" y="4008080"/>
              <a:ext cx="5923648" cy="418576"/>
            </a:xfrm>
            <a:prstGeom prst="rect">
              <a:avLst/>
            </a:prstGeom>
          </p:spPr>
          <p:txBody>
            <a:bodyPr wrap="square">
              <a:spAutoFit/>
            </a:bodyPr>
            <a:lstStyle/>
            <a:p>
              <a:pPr>
                <a:lnSpc>
                  <a:spcPct val="90000"/>
                </a:lnSpc>
                <a:spcBef>
                  <a:spcPct val="20000"/>
                </a:spcBef>
                <a:buSzPct val="105000"/>
              </a:pPr>
              <a:r>
                <a:rPr lang="en-US" sz="1600" dirty="0">
                  <a:solidFill>
                    <a:schemeClr val="tx2">
                      <a:alpha val="99000"/>
                    </a:schemeClr>
                  </a:solidFill>
                </a:rPr>
                <a:t>Prompt for reviews and feedback . . and fix</a:t>
              </a:r>
            </a:p>
          </p:txBody>
        </p:sp>
      </p:grpSp>
      <p:grpSp>
        <p:nvGrpSpPr>
          <p:cNvPr id="31" name="Group 30"/>
          <p:cNvGrpSpPr/>
          <p:nvPr/>
        </p:nvGrpSpPr>
        <p:grpSpPr>
          <a:xfrm>
            <a:off x="373660" y="3533514"/>
            <a:ext cx="8452322" cy="458603"/>
            <a:chOff x="496626" y="4711351"/>
            <a:chExt cx="11269762" cy="611471"/>
          </a:xfrm>
        </p:grpSpPr>
        <p:sp>
          <p:nvSpPr>
            <p:cNvPr id="7" name="Rectangle 6"/>
            <p:cNvSpPr/>
            <p:nvPr/>
          </p:nvSpPr>
          <p:spPr bwMode="auto">
            <a:xfrm>
              <a:off x="496626" y="4711351"/>
              <a:ext cx="4277254"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marL="345281" indent="-345281">
                <a:lnSpc>
                  <a:spcPct val="90000"/>
                </a:lnSpc>
                <a:spcBef>
                  <a:spcPct val="20000"/>
                </a:spcBef>
                <a:buSzPct val="90000"/>
                <a:buBlip>
                  <a:blip r:embed="rId4"/>
                </a:buBlip>
              </a:pPr>
              <a:endParaRPr lang="en-US" dirty="0">
                <a:gradFill>
                  <a:gsLst>
                    <a:gs pos="0">
                      <a:schemeClr val="tx1"/>
                    </a:gs>
                    <a:gs pos="100000">
                      <a:schemeClr val="tx1"/>
                    </a:gs>
                  </a:gsLst>
                  <a:lin ang="5400000" scaled="0"/>
                </a:gradFill>
              </a:endParaRPr>
            </a:p>
          </p:txBody>
        </p:sp>
        <p:sp>
          <p:nvSpPr>
            <p:cNvPr id="12" name="Rectangle 11"/>
            <p:cNvSpPr/>
            <p:nvPr/>
          </p:nvSpPr>
          <p:spPr>
            <a:xfrm>
              <a:off x="667870" y="4819024"/>
              <a:ext cx="4854156"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10.  </a:t>
              </a:r>
              <a:r>
                <a:rPr lang="en-US" dirty="0">
                  <a:solidFill>
                    <a:schemeClr val="tx2">
                      <a:alpha val="99000"/>
                    </a:schemeClr>
                  </a:solidFill>
                  <a:latin typeface="Segoe WP Black" panose="020B0A02040504020203" pitchFamily="34" charset="0"/>
                </a:rPr>
                <a:t>Update Frequently</a:t>
              </a:r>
            </a:p>
          </p:txBody>
        </p:sp>
        <p:sp>
          <p:nvSpPr>
            <p:cNvPr id="20" name="Rectangle 19"/>
            <p:cNvSpPr/>
            <p:nvPr/>
          </p:nvSpPr>
          <p:spPr bwMode="auto">
            <a:xfrm>
              <a:off x="5403272" y="4713424"/>
              <a:ext cx="6363116" cy="609398"/>
            </a:xfrm>
            <a:prstGeom prst="rect">
              <a:avLst/>
            </a:prstGeom>
            <a:solidFill>
              <a:srgbClr val="F472D0"/>
            </a:solidFill>
            <a:ln w="38100">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77" tIns="102870" rIns="68577" bIns="102870" numCol="1" rtlCol="0" anchor="t" anchorCtr="0" compatLnSpc="1">
              <a:prstTxWarp prst="textNoShape">
                <a:avLst/>
              </a:prstTxWarp>
              <a:spAutoFit/>
            </a:bodyPr>
            <a:lstStyle/>
            <a:p>
              <a:pPr lvl="0">
                <a:lnSpc>
                  <a:spcPct val="90000"/>
                </a:lnSpc>
                <a:spcBef>
                  <a:spcPct val="20000"/>
                </a:spcBef>
                <a:buSzPct val="90000"/>
              </a:pPr>
              <a:endParaRPr lang="en-US" dirty="0">
                <a:gradFill>
                  <a:gsLst>
                    <a:gs pos="0">
                      <a:schemeClr val="tx1"/>
                    </a:gs>
                    <a:gs pos="100000">
                      <a:schemeClr val="tx1"/>
                    </a:gs>
                  </a:gsLst>
                  <a:lin ang="5400000" scaled="0"/>
                </a:gradFill>
              </a:endParaRPr>
            </a:p>
          </p:txBody>
        </p:sp>
        <p:sp>
          <p:nvSpPr>
            <p:cNvPr id="25" name="Rectangle 24"/>
            <p:cNvSpPr/>
            <p:nvPr/>
          </p:nvSpPr>
          <p:spPr>
            <a:xfrm>
              <a:off x="5628904" y="4840800"/>
              <a:ext cx="5923648" cy="455510"/>
            </a:xfrm>
            <a:prstGeom prst="rect">
              <a:avLst/>
            </a:prstGeom>
          </p:spPr>
          <p:txBody>
            <a:bodyPr wrap="square">
              <a:spAutoFit/>
            </a:bodyPr>
            <a:lstStyle/>
            <a:p>
              <a:pPr>
                <a:lnSpc>
                  <a:spcPct val="90000"/>
                </a:lnSpc>
                <a:spcBef>
                  <a:spcPct val="20000"/>
                </a:spcBef>
                <a:buSzPct val="105000"/>
              </a:pPr>
              <a:r>
                <a:rPr lang="en-US" dirty="0">
                  <a:solidFill>
                    <a:schemeClr val="tx2">
                      <a:alpha val="99000"/>
                    </a:schemeClr>
                  </a:solidFill>
                </a:rPr>
                <a:t>Top 50 apps are updated every 2-3 mo.</a:t>
              </a:r>
            </a:p>
          </p:txBody>
        </p:sp>
      </p:grpSp>
      <p:sp>
        <p:nvSpPr>
          <p:cNvPr id="32" name="TextBox 31"/>
          <p:cNvSpPr txBox="1"/>
          <p:nvPr/>
        </p:nvSpPr>
        <p:spPr>
          <a:xfrm>
            <a:off x="8581448" y="49302"/>
            <a:ext cx="513602" cy="242374"/>
          </a:xfrm>
          <a:prstGeom prst="rect">
            <a:avLst/>
          </a:prstGeom>
          <a:noFill/>
        </p:spPr>
        <p:txBody>
          <a:bodyPr wrap="none" lIns="68580" tIns="68580" rIns="68580" bIns="68580" rtlCol="0">
            <a:spAutoFit/>
          </a:bodyPr>
          <a:lstStyle/>
          <a:p>
            <a:pPr algn="r">
              <a:lnSpc>
                <a:spcPct val="90000"/>
              </a:lnSpc>
              <a:spcBef>
                <a:spcPct val="20000"/>
              </a:spcBef>
              <a:buSzPct val="90000"/>
            </a:pPr>
            <a:r>
              <a:rPr lang="en-US" sz="750" dirty="0">
                <a:solidFill>
                  <a:schemeClr val="tx1">
                    <a:alpha val="99000"/>
                  </a:schemeClr>
                </a:solidFill>
              </a:rPr>
              <a:t>7.5 &amp; 8.0</a:t>
            </a:r>
          </a:p>
        </p:txBody>
      </p:sp>
      <p:sp>
        <p:nvSpPr>
          <p:cNvPr id="14" name="Rectangle 13"/>
          <p:cNvSpPr/>
          <p:nvPr/>
        </p:nvSpPr>
        <p:spPr>
          <a:xfrm>
            <a:off x="2394527" y="5133588"/>
            <a:ext cx="4119333" cy="300082"/>
          </a:xfrm>
          <a:prstGeom prst="rect">
            <a:avLst/>
          </a:prstGeom>
        </p:spPr>
        <p:txBody>
          <a:bodyPr wrap="none">
            <a:spAutoFit/>
          </a:bodyPr>
          <a:lstStyle/>
          <a:p>
            <a:r>
              <a:rPr lang="en-US" sz="1350" dirty="0"/>
              <a:t> bugs, fast app switching, engaging user experience</a:t>
            </a:r>
          </a:p>
        </p:txBody>
      </p:sp>
    </p:spTree>
    <p:extLst>
      <p:ext uri="{BB962C8B-B14F-4D97-AF65-F5344CB8AC3E}">
        <p14:creationId xmlns:p14="http://schemas.microsoft.com/office/powerpoint/2010/main" val="353200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fade">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22"/>
          </p:nvPr>
        </p:nvSpPr>
        <p:spPr/>
        <p:txBody>
          <a:bodyPr/>
          <a:lstStyle/>
          <a:p>
            <a:endParaRPr lang="en-US"/>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7900" y="0"/>
            <a:ext cx="3086100" cy="5143500"/>
          </a:xfrm>
          <a:prstGeom prst="rect">
            <a:avLst/>
          </a:prstGeom>
        </p:spPr>
      </p:pic>
      <p:pic>
        <p:nvPicPr>
          <p:cNvPr id="3" name="Picture 2"/>
          <p:cNvPicPr>
            <a:picLocks noChangeAspect="1"/>
          </p:cNvPicPr>
          <p:nvPr/>
        </p:nvPicPr>
        <p:blipFill>
          <a:blip r:embed="rId4"/>
          <a:stretch>
            <a:fillRect/>
          </a:stretch>
        </p:blipFill>
        <p:spPr>
          <a:xfrm>
            <a:off x="457200" y="821484"/>
            <a:ext cx="2187117" cy="2173821"/>
          </a:xfrm>
          <a:prstGeom prst="rect">
            <a:avLst/>
          </a:prstGeom>
        </p:spPr>
      </p:pic>
      <p:sp>
        <p:nvSpPr>
          <p:cNvPr id="12" name="Title 3"/>
          <p:cNvSpPr>
            <a:spLocks noGrp="1"/>
          </p:cNvSpPr>
          <p:nvPr>
            <p:ph type="title"/>
          </p:nvPr>
        </p:nvSpPr>
        <p:spPr>
          <a:xfrm>
            <a:off x="472616" y="3185834"/>
            <a:ext cx="4203700" cy="873060"/>
          </a:xfrm>
        </p:spPr>
        <p:txBody>
          <a:bodyPr/>
          <a:lstStyle/>
          <a:p>
            <a:r>
              <a:rPr lang="en-US" sz="2800" dirty="0" smtClean="0"/>
              <a:t>Submission and Validation</a:t>
            </a:r>
            <a:br>
              <a:rPr lang="en-US" sz="2800" dirty="0" smtClean="0"/>
            </a:br>
            <a:endParaRPr lang="en-US" sz="2800" dirty="0"/>
          </a:p>
        </p:txBody>
      </p:sp>
    </p:spTree>
    <p:extLst>
      <p:ext uri="{BB962C8B-B14F-4D97-AF65-F5344CB8AC3E}">
        <p14:creationId xmlns:p14="http://schemas.microsoft.com/office/powerpoint/2010/main" val="3217001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168400"/>
            <a:ext cx="4210050" cy="3332163"/>
          </a:xfrm>
        </p:spPr>
        <p:txBody>
          <a:bodyPr/>
          <a:lstStyle/>
          <a:p>
            <a:r>
              <a:rPr lang="en-GB" dirty="0" smtClean="0"/>
              <a:t>Visual Studio provides an editor which an be used to configure the WMAppManifest.xml file</a:t>
            </a:r>
          </a:p>
          <a:p>
            <a:r>
              <a:rPr lang="en-GB" dirty="0" smtClean="0"/>
              <a:t>This removes the need to edit the XML directly for most actions</a:t>
            </a:r>
          </a:p>
          <a:p>
            <a:r>
              <a:rPr lang="en-GB" dirty="0" smtClean="0"/>
              <a:t>However you may need to make manual changes to configure some application options</a:t>
            </a:r>
            <a:endParaRPr lang="en-GB" dirty="0"/>
          </a:p>
        </p:txBody>
      </p:sp>
      <p:sp>
        <p:nvSpPr>
          <p:cNvPr id="3" name="Title 2"/>
          <p:cNvSpPr>
            <a:spLocks noGrp="1"/>
          </p:cNvSpPr>
          <p:nvPr>
            <p:ph type="title"/>
          </p:nvPr>
        </p:nvSpPr>
        <p:spPr>
          <a:xfrm>
            <a:off x="457200" y="401955"/>
            <a:ext cx="8229600" cy="360548"/>
          </a:xfrm>
        </p:spPr>
        <p:txBody>
          <a:bodyPr/>
          <a:lstStyle/>
          <a:p>
            <a:r>
              <a:rPr lang="en-GB" dirty="0" smtClean="0"/>
              <a:t>Editing WMAppManifest.xml</a:t>
            </a:r>
            <a:endParaRPr lang="en-GB" dirty="0"/>
          </a:p>
        </p:txBody>
      </p:sp>
      <p:sp>
        <p:nvSpPr>
          <p:cNvPr id="4" name="Text Placeholder 3"/>
          <p:cNvSpPr>
            <a:spLocks noGrp="1"/>
          </p:cNvSpPr>
          <p:nvPr>
            <p:ph type="body" sz="quarter" idx="17"/>
          </p:nvPr>
        </p:nvSpPr>
        <p:spPr/>
        <p:txBody>
          <a:bodyPr/>
          <a:lstStyle/>
          <a:p>
            <a:endParaRPr lang="en-GB"/>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1398" y="177799"/>
            <a:ext cx="4133851" cy="4359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095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3974991"/>
            <a:ext cx="8229600" cy="785813"/>
          </a:xfrm>
        </p:spPr>
        <p:txBody>
          <a:bodyPr/>
          <a:lstStyle/>
          <a:p>
            <a:r>
              <a:rPr lang="en-GB" dirty="0" smtClean="0"/>
              <a:t>You need to provide artwork in the required sizes</a:t>
            </a:r>
          </a:p>
          <a:p>
            <a:r>
              <a:rPr lang="en-GB" dirty="0" smtClean="0"/>
              <a:t>You can browse for the artwork from within the manifest file editor</a:t>
            </a:r>
          </a:p>
        </p:txBody>
      </p:sp>
      <p:sp>
        <p:nvSpPr>
          <p:cNvPr id="3" name="Title 2"/>
          <p:cNvSpPr>
            <a:spLocks noGrp="1"/>
          </p:cNvSpPr>
          <p:nvPr>
            <p:ph type="title"/>
          </p:nvPr>
        </p:nvSpPr>
        <p:spPr/>
        <p:txBody>
          <a:bodyPr/>
          <a:lstStyle/>
          <a:p>
            <a:r>
              <a:rPr lang="en-GB" dirty="0" smtClean="0"/>
              <a:t>Tile Sizes</a:t>
            </a:r>
            <a:endParaRPr lang="en-GB" dirty="0"/>
          </a:p>
        </p:txBody>
      </p:sp>
      <p:pic>
        <p:nvPicPr>
          <p:cNvPr id="8" name="table"/>
          <p:cNvPicPr>
            <a:picLocks noChangeAspect="1"/>
          </p:cNvPicPr>
          <p:nvPr/>
        </p:nvPicPr>
        <p:blipFill>
          <a:blip r:embed="rId2"/>
          <a:stretch>
            <a:fillRect/>
          </a:stretch>
        </p:blipFill>
        <p:spPr>
          <a:xfrm>
            <a:off x="457200" y="2471456"/>
            <a:ext cx="6913051" cy="1503534"/>
          </a:xfrm>
          <a:prstGeom prst="rect">
            <a:avLst/>
          </a:prstGeom>
        </p:spPr>
      </p:pic>
      <p:pic>
        <p:nvPicPr>
          <p:cNvPr id="9" name="Picture 8"/>
          <p:cNvPicPr>
            <a:picLocks noChangeAspect="1"/>
          </p:cNvPicPr>
          <p:nvPr/>
        </p:nvPicPr>
        <p:blipFill>
          <a:blip r:embed="rId3"/>
          <a:stretch>
            <a:fillRect/>
          </a:stretch>
        </p:blipFill>
        <p:spPr>
          <a:xfrm>
            <a:off x="457200" y="951827"/>
            <a:ext cx="4562475" cy="1381125"/>
          </a:xfrm>
          <a:prstGeom prst="rect">
            <a:avLst/>
          </a:prstGeom>
        </p:spPr>
      </p:pic>
    </p:spTree>
    <p:extLst>
      <p:ext uri="{BB962C8B-B14F-4D97-AF65-F5344CB8AC3E}">
        <p14:creationId xmlns:p14="http://schemas.microsoft.com/office/powerpoint/2010/main" val="388251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5443533" y="1867458"/>
            <a:ext cx="2549804" cy="25240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1" name="Rectangle 10"/>
          <p:cNvSpPr/>
          <p:nvPr/>
        </p:nvSpPr>
        <p:spPr>
          <a:xfrm>
            <a:off x="390524" y="1194736"/>
            <a:ext cx="8296276" cy="326137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Sell</a:t>
            </a:r>
          </a:p>
          <a:p>
            <a:pPr>
              <a:lnSpc>
                <a:spcPct val="90000"/>
              </a:lnSpc>
              <a:spcBef>
                <a:spcPts val="1200"/>
              </a:spcBef>
            </a:pPr>
            <a:endParaRPr lang="en-US" sz="3200"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Advertisements</a:t>
            </a:r>
          </a:p>
          <a:p>
            <a:pPr>
              <a:lnSpc>
                <a:spcPct val="90000"/>
              </a:lnSpc>
              <a:spcBef>
                <a:spcPts val="1200"/>
              </a:spcBef>
            </a:pPr>
            <a:endParaRPr lang="en-US" sz="3200"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sz="3200" dirty="0" smtClean="0">
                <a:gradFill>
                  <a:gsLst>
                    <a:gs pos="0">
                      <a:schemeClr val="accent1">
                        <a:lumMod val="75000"/>
                      </a:schemeClr>
                    </a:gs>
                    <a:gs pos="100000">
                      <a:schemeClr val="accent1">
                        <a:lumMod val="75000"/>
                      </a:schemeClr>
                    </a:gs>
                  </a:gsLst>
                  <a:lin ang="5400000" scaled="0"/>
                </a:gradFill>
                <a:cs typeface="Gotham Light" pitchFamily="50" charset="0"/>
              </a:rPr>
              <a:t>In-App Purchases</a:t>
            </a:r>
          </a:p>
        </p:txBody>
      </p:sp>
      <p:sp>
        <p:nvSpPr>
          <p:cNvPr id="10" name="Text Placeholder 9"/>
          <p:cNvSpPr>
            <a:spLocks noGrp="1"/>
          </p:cNvSpPr>
          <p:nvPr>
            <p:ph type="body" sz="quarter" idx="17"/>
          </p:nvPr>
        </p:nvSpPr>
        <p:spPr/>
        <p:txBody>
          <a:bodyPr/>
          <a:lstStyle/>
          <a:p>
            <a:endParaRPr lang="en-US" dirty="0"/>
          </a:p>
        </p:txBody>
      </p:sp>
      <p:sp>
        <p:nvSpPr>
          <p:cNvPr id="8" name="Title 7"/>
          <p:cNvSpPr>
            <a:spLocks noGrp="1"/>
          </p:cNvSpPr>
          <p:nvPr>
            <p:ph type="title"/>
          </p:nvPr>
        </p:nvSpPr>
        <p:spPr>
          <a:xfrm>
            <a:off x="457200" y="401955"/>
            <a:ext cx="8229600" cy="360548"/>
          </a:xfrm>
        </p:spPr>
        <p:txBody>
          <a:bodyPr/>
          <a:lstStyle/>
          <a:p>
            <a:r>
              <a:rPr lang="en-US" dirty="0" smtClean="0"/>
              <a:t>Monetizing Your App</a:t>
            </a:r>
            <a:endParaRPr lang="en-US" dirty="0"/>
          </a:p>
        </p:txBody>
      </p:sp>
      <p:sp>
        <p:nvSpPr>
          <p:cNvPr id="9" name="Rectangle 8"/>
          <p:cNvSpPr/>
          <p:nvPr/>
        </p:nvSpPr>
        <p:spPr>
          <a:xfrm>
            <a:off x="390526" y="4456113"/>
            <a:ext cx="8296274" cy="206375"/>
          </a:xfrm>
          <a:prstGeom prst="rect">
            <a:avLst/>
          </a:prstGeom>
          <a:solidFill>
            <a:srgbClr val="BAD80A"/>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Tree>
    <p:extLst>
      <p:ext uri="{BB962C8B-B14F-4D97-AF65-F5344CB8AC3E}">
        <p14:creationId xmlns:p14="http://schemas.microsoft.com/office/powerpoint/2010/main" val="273747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401955"/>
            <a:ext cx="8229600" cy="360548"/>
          </a:xfrm>
        </p:spPr>
        <p:txBody>
          <a:bodyPr/>
          <a:lstStyle/>
          <a:p>
            <a:r>
              <a:rPr lang="en-GB" dirty="0" smtClean="0"/>
              <a:t>Application Requirements &amp; Capabilities</a:t>
            </a:r>
            <a:endParaRPr lang="en-GB" dirty="0"/>
          </a:p>
        </p:txBody>
      </p:sp>
      <p:sp>
        <p:nvSpPr>
          <p:cNvPr id="4" name="Text Placeholder 3"/>
          <p:cNvSpPr>
            <a:spLocks noGrp="1"/>
          </p:cNvSpPr>
          <p:nvPr>
            <p:ph type="body" sz="quarter" idx="17"/>
          </p:nvPr>
        </p:nvSpPr>
        <p:spPr/>
        <p:txBody>
          <a:bodyPr/>
          <a:lstStyle/>
          <a:p>
            <a:endParaRPr lang="en-GB"/>
          </a:p>
        </p:txBody>
      </p:sp>
      <p:sp>
        <p:nvSpPr>
          <p:cNvPr id="10" name="Rectangle 9"/>
          <p:cNvSpPr/>
          <p:nvPr/>
        </p:nvSpPr>
        <p:spPr>
          <a:xfrm>
            <a:off x="468630" y="1285535"/>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1" name="Rectangle 10"/>
          <p:cNvSpPr/>
          <p:nvPr/>
        </p:nvSpPr>
        <p:spPr>
          <a:xfrm>
            <a:off x="620999" y="1415581"/>
            <a:ext cx="3629025" cy="3037957"/>
          </a:xfrm>
          <a:prstGeom prst="rect">
            <a:avLst/>
          </a:prstGeom>
          <a:solidFill>
            <a:schemeClr val="bg2"/>
          </a:solid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491990" y="1291744"/>
            <a:ext cx="4206240" cy="327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r>
              <a:rPr lang="en-GB" dirty="0" smtClean="0">
                <a:solidFill>
                  <a:schemeClr val="tx1">
                    <a:lumMod val="75000"/>
                  </a:schemeClr>
                </a:solidFill>
                <a:latin typeface="Segoe WP Black" panose="020B0A02040504020203" pitchFamily="34" charset="0"/>
              </a:rPr>
              <a:t>Requirements</a:t>
            </a:r>
          </a:p>
          <a:p>
            <a:r>
              <a:rPr lang="en-GB" dirty="0" smtClean="0">
                <a:solidFill>
                  <a:schemeClr val="tx1">
                    <a:lumMod val="75000"/>
                  </a:schemeClr>
                </a:solidFill>
              </a:rPr>
              <a:t>prevent </a:t>
            </a:r>
            <a:r>
              <a:rPr lang="en-GB" dirty="0">
                <a:solidFill>
                  <a:schemeClr val="tx1">
                    <a:lumMod val="75000"/>
                  </a:schemeClr>
                </a:solidFill>
              </a:rPr>
              <a:t>app from being deployed on devices that cannot support </a:t>
            </a:r>
            <a:r>
              <a:rPr lang="en-GB" dirty="0" smtClean="0">
                <a:solidFill>
                  <a:schemeClr val="tx1">
                    <a:lumMod val="75000"/>
                  </a:schemeClr>
                </a:solidFill>
              </a:rPr>
              <a:t>it</a:t>
            </a:r>
          </a:p>
          <a:p>
            <a:endParaRPr lang="en-GB" dirty="0">
              <a:solidFill>
                <a:schemeClr val="tx1">
                  <a:lumMod val="75000"/>
                </a:schemeClr>
              </a:solidFill>
            </a:endParaRPr>
          </a:p>
          <a:p>
            <a:r>
              <a:rPr lang="en-GB" dirty="0" smtClean="0">
                <a:solidFill>
                  <a:schemeClr val="tx1">
                    <a:lumMod val="75000"/>
                  </a:schemeClr>
                </a:solidFill>
                <a:latin typeface="Segoe WP Black" panose="020B0A02040504020203" pitchFamily="34" charset="0"/>
              </a:rPr>
              <a:t>Capabilities</a:t>
            </a:r>
          </a:p>
          <a:p>
            <a:r>
              <a:rPr lang="en-GB" dirty="0" smtClean="0">
                <a:solidFill>
                  <a:schemeClr val="tx1">
                    <a:lumMod val="75000"/>
                  </a:schemeClr>
                </a:solidFill>
              </a:rPr>
              <a:t>If </a:t>
            </a:r>
            <a:r>
              <a:rPr lang="en-GB" dirty="0">
                <a:solidFill>
                  <a:schemeClr val="tx1">
                    <a:lumMod val="75000"/>
                  </a:schemeClr>
                </a:solidFill>
              </a:rPr>
              <a:t>you do not enable a required capability the program will throw an exception when it tries to use that particular resource</a:t>
            </a:r>
          </a:p>
        </p:txBody>
      </p:sp>
      <p:sp>
        <p:nvSpPr>
          <p:cNvPr id="13" name="Rectangle 12"/>
          <p:cNvSpPr/>
          <p:nvPr/>
        </p:nvSpPr>
        <p:spPr>
          <a:xfrm>
            <a:off x="4400550" y="4360469"/>
            <a:ext cx="4297680" cy="204842"/>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2" t="-644" r="22784" b="43876"/>
          <a:stretch/>
        </p:blipFill>
        <p:spPr bwMode="auto">
          <a:xfrm>
            <a:off x="678148" y="1471612"/>
            <a:ext cx="1826511" cy="2840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9415" y="1471613"/>
            <a:ext cx="1615854" cy="1177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512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1244600"/>
            <a:ext cx="3181350" cy="3255963"/>
          </a:xfrm>
        </p:spPr>
        <p:txBody>
          <a:bodyPr/>
          <a:lstStyle/>
          <a:p>
            <a:pPr marL="0" indent="0">
              <a:buNone/>
            </a:pPr>
            <a:r>
              <a:rPr lang="en-GB" dirty="0" smtClean="0"/>
              <a:t>The Store Test Kit is located on the Project menu for the solution </a:t>
            </a:r>
          </a:p>
          <a:p>
            <a:pPr marL="0" indent="0">
              <a:buNone/>
            </a:pPr>
            <a:r>
              <a:rPr lang="en-GB" dirty="0" smtClean="0"/>
              <a:t>Automated and Manual Tests</a:t>
            </a:r>
          </a:p>
          <a:p>
            <a:pPr marL="0" indent="0">
              <a:buNone/>
            </a:pPr>
            <a:r>
              <a:rPr lang="en-GB" dirty="0" smtClean="0"/>
              <a:t>Add application screenshots </a:t>
            </a:r>
            <a:endParaRPr lang="en-GB" dirty="0"/>
          </a:p>
        </p:txBody>
      </p:sp>
      <p:sp>
        <p:nvSpPr>
          <p:cNvPr id="3" name="Title 2"/>
          <p:cNvSpPr>
            <a:spLocks noGrp="1"/>
          </p:cNvSpPr>
          <p:nvPr>
            <p:ph type="title"/>
          </p:nvPr>
        </p:nvSpPr>
        <p:spPr/>
        <p:txBody>
          <a:bodyPr/>
          <a:lstStyle/>
          <a:p>
            <a:r>
              <a:rPr lang="en-GB" dirty="0" smtClean="0"/>
              <a:t>Store Test Interface</a:t>
            </a:r>
            <a:endParaRPr lang="en-GB" dirty="0"/>
          </a:p>
        </p:txBody>
      </p:sp>
      <p:sp>
        <p:nvSpPr>
          <p:cNvPr id="4" name="Text Placeholder 3"/>
          <p:cNvSpPr>
            <a:spLocks noGrp="1"/>
          </p:cNvSpPr>
          <p:nvPr>
            <p:ph type="body" sz="quarter" idx="17"/>
          </p:nvPr>
        </p:nvSpPr>
        <p:spPr/>
        <p:txBody>
          <a:bodyPr/>
          <a:lstStyle/>
          <a:p>
            <a:endParaRPr lang="en-GB"/>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6350" y="448454"/>
            <a:ext cx="5113338" cy="3777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687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21"/>
          </p:nvPr>
        </p:nvSpPr>
        <p:spPr>
          <a:xfrm>
            <a:off x="457200" y="4041508"/>
            <a:ext cx="8229600" cy="459054"/>
          </a:xfrm>
        </p:spPr>
        <p:txBody>
          <a:bodyPr/>
          <a:lstStyle/>
          <a:p>
            <a:pPr marL="0" indent="0">
              <a:buNone/>
            </a:pPr>
            <a:r>
              <a:rPr lang="en-GB" dirty="0" smtClean="0"/>
              <a:t>Application Analysis performs tests on the application to ensure conformity with Store policies</a:t>
            </a:r>
            <a:endParaRPr lang="en-GB" dirty="0"/>
          </a:p>
        </p:txBody>
      </p:sp>
      <p:sp>
        <p:nvSpPr>
          <p:cNvPr id="3" name="Title 2"/>
          <p:cNvSpPr>
            <a:spLocks noGrp="1"/>
          </p:cNvSpPr>
          <p:nvPr>
            <p:ph type="title"/>
          </p:nvPr>
        </p:nvSpPr>
        <p:spPr>
          <a:xfrm>
            <a:off x="457200" y="401955"/>
            <a:ext cx="8229600" cy="387798"/>
          </a:xfrm>
        </p:spPr>
        <p:txBody>
          <a:bodyPr/>
          <a:lstStyle/>
          <a:p>
            <a:r>
              <a:rPr lang="en-GB" dirty="0" smtClean="0"/>
              <a:t>Store Test Kit Application Analysis</a:t>
            </a:r>
            <a:endParaRPr lang="en-GB" dirty="0"/>
          </a:p>
        </p:txBody>
      </p:sp>
      <p:sp>
        <p:nvSpPr>
          <p:cNvPr id="4" name="Text Placeholder 3"/>
          <p:cNvSpPr>
            <a:spLocks noGrp="1"/>
          </p:cNvSpPr>
          <p:nvPr>
            <p:ph type="body" sz="quarter" idx="17"/>
          </p:nvPr>
        </p:nvSpPr>
        <p:spPr/>
        <p:txBody>
          <a:bodyPr/>
          <a:lstStyle/>
          <a:p>
            <a:endParaRPr lang="en-GB"/>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511" y="1138176"/>
            <a:ext cx="7692128" cy="2752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1548427" y="3587797"/>
            <a:ext cx="1927689" cy="302673"/>
          </a:xfrm>
          <a:prstGeom prst="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GB" dirty="0" err="1" smtClean="0">
              <a:solidFill>
                <a:schemeClr val="tx2"/>
              </a:solidFill>
            </a:endParaRPr>
          </a:p>
        </p:txBody>
      </p:sp>
    </p:spTree>
    <p:extLst>
      <p:ext uri="{BB962C8B-B14F-4D97-AF65-F5344CB8AC3E}">
        <p14:creationId xmlns:p14="http://schemas.microsoft.com/office/powerpoint/2010/main" val="227350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21"/>
          </p:nvPr>
        </p:nvSpPr>
        <p:spPr>
          <a:xfrm>
            <a:off x="457200" y="1447800"/>
            <a:ext cx="8229600" cy="3052763"/>
          </a:xfrm>
        </p:spPr>
        <p:txBody>
          <a:bodyPr/>
          <a:lstStyle/>
          <a:p>
            <a:pPr marL="0" indent="0">
              <a:buNone/>
            </a:pPr>
            <a:r>
              <a:rPr lang="en-GB" sz="1800" dirty="0"/>
              <a:t>The XAP file brings together all the elements of your program application</a:t>
            </a:r>
          </a:p>
          <a:p>
            <a:pPr marL="0" indent="0">
              <a:buNone/>
            </a:pPr>
            <a:r>
              <a:rPr lang="en-GB" sz="1800" dirty="0"/>
              <a:t>It is the item that is actually pushed onto the device when it is deployed</a:t>
            </a:r>
          </a:p>
          <a:p>
            <a:pPr marL="0" indent="0">
              <a:buNone/>
            </a:pPr>
            <a:r>
              <a:rPr lang="en-GB" sz="1800" dirty="0"/>
              <a:t>The XAP file provides a common format for all Windows Phone apps &amp; games</a:t>
            </a:r>
          </a:p>
          <a:p>
            <a:pPr marL="460375" lvl="1" indent="0">
              <a:buNone/>
            </a:pPr>
            <a:r>
              <a:rPr lang="en-GB" sz="1800" dirty="0"/>
              <a:t>Declarative, manifest-based installation</a:t>
            </a:r>
          </a:p>
          <a:p>
            <a:pPr marL="460375" lvl="1" indent="0">
              <a:buNone/>
            </a:pPr>
            <a:r>
              <a:rPr lang="en-GB" sz="1800" dirty="0"/>
              <a:t>Integrated into security model of phone</a:t>
            </a:r>
          </a:p>
          <a:p>
            <a:pPr marL="460375" lvl="1" indent="0">
              <a:buNone/>
            </a:pPr>
            <a:r>
              <a:rPr lang="en-GB" sz="1800" dirty="0"/>
              <a:t>Tied to your developer </a:t>
            </a:r>
            <a:r>
              <a:rPr lang="en-GB" sz="1800" dirty="0" smtClean="0"/>
              <a:t>identity</a:t>
            </a:r>
          </a:p>
          <a:p>
            <a:pPr marL="460375" lvl="1" indent="0">
              <a:buNone/>
            </a:pPr>
            <a:r>
              <a:rPr lang="en-GB" sz="1800" dirty="0" smtClean="0"/>
              <a:t>Signed by an Enterprise for enterprise deployment</a:t>
            </a:r>
            <a:endParaRPr lang="en-GB" sz="1800" dirty="0"/>
          </a:p>
          <a:p>
            <a:endParaRPr lang="en-GB" sz="1800" dirty="0"/>
          </a:p>
          <a:p>
            <a:endParaRPr lang="en-GB" dirty="0"/>
          </a:p>
        </p:txBody>
      </p:sp>
      <p:sp>
        <p:nvSpPr>
          <p:cNvPr id="2" name="Title 1"/>
          <p:cNvSpPr>
            <a:spLocks noGrp="1"/>
          </p:cNvSpPr>
          <p:nvPr>
            <p:ph type="title"/>
          </p:nvPr>
        </p:nvSpPr>
        <p:spPr/>
        <p:txBody>
          <a:bodyPr/>
          <a:lstStyle/>
          <a:p>
            <a:r>
              <a:rPr lang="en-GB" dirty="0" smtClean="0"/>
              <a:t>The Windows Phone XAP file</a:t>
            </a:r>
            <a:endParaRPr lang="en-GB" dirty="0"/>
          </a:p>
        </p:txBody>
      </p:sp>
      <p:sp>
        <p:nvSpPr>
          <p:cNvPr id="3" name="Content Placeholder 2"/>
          <p:cNvSpPr>
            <a:spLocks noGrp="1"/>
          </p:cNvSpPr>
          <p:nvPr>
            <p:ph type="body" sz="quarter" idx="17"/>
          </p:nvPr>
        </p:nvSpPr>
        <p:spPr/>
        <p:txBody>
          <a:bodyPr>
            <a:normAutofit/>
          </a:bodyPr>
          <a:lstStyle/>
          <a:p>
            <a:endParaRPr lang="en-GB" dirty="0"/>
          </a:p>
        </p:txBody>
      </p:sp>
    </p:spTree>
    <p:extLst>
      <p:ext uri="{BB962C8B-B14F-4D97-AF65-F5344CB8AC3E}">
        <p14:creationId xmlns:p14="http://schemas.microsoft.com/office/powerpoint/2010/main" val="1521184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21"/>
          </p:nvPr>
        </p:nvSpPr>
        <p:spPr>
          <a:xfrm>
            <a:off x="457200" y="1507712"/>
            <a:ext cx="8229600" cy="3191287"/>
          </a:xfrm>
        </p:spPr>
        <p:txBody>
          <a:bodyPr/>
          <a:lstStyle/>
          <a:p>
            <a:pPr marL="0" indent="0">
              <a:buNone/>
            </a:pPr>
            <a:r>
              <a:rPr lang="en-GB" dirty="0"/>
              <a:t>When you submit your application for validation the system performs a number of automated </a:t>
            </a:r>
            <a:r>
              <a:rPr lang="en-GB" dirty="0" smtClean="0"/>
              <a:t>tests</a:t>
            </a:r>
          </a:p>
          <a:p>
            <a:pPr marL="0" indent="0">
              <a:buNone/>
            </a:pPr>
            <a:r>
              <a:rPr lang="en-GB" dirty="0" smtClean="0"/>
              <a:t>Then </a:t>
            </a:r>
            <a:r>
              <a:rPr lang="en-GB" dirty="0"/>
              <a:t>the application is manually tested to ensure proper behaviour in a number of </a:t>
            </a:r>
            <a:r>
              <a:rPr lang="en-GB" dirty="0" smtClean="0"/>
              <a:t>scenarios (dormant/tombstone/back button)</a:t>
            </a:r>
          </a:p>
          <a:p>
            <a:pPr marL="0" indent="0">
              <a:buNone/>
            </a:pPr>
            <a:r>
              <a:rPr lang="en-GB" dirty="0"/>
              <a:t>The testing process takes a few days and generates a testing report that you can use to fix the problems</a:t>
            </a:r>
          </a:p>
          <a:p>
            <a:pPr marL="0" indent="0">
              <a:buNone/>
            </a:pPr>
            <a:r>
              <a:rPr lang="en-GB" dirty="0"/>
              <a:t>This will include specific feedback on the issues that were identified</a:t>
            </a:r>
          </a:p>
          <a:p>
            <a:pPr marL="0" indent="0">
              <a:buNone/>
            </a:pPr>
            <a:r>
              <a:rPr lang="en-GB" dirty="0"/>
              <a:t>When the application is resubmitted the retest will focus only on those parts of the application that have changed </a:t>
            </a:r>
          </a:p>
          <a:p>
            <a:endParaRPr lang="en-GB" dirty="0"/>
          </a:p>
        </p:txBody>
      </p:sp>
      <p:sp>
        <p:nvSpPr>
          <p:cNvPr id="3" name="Title 2"/>
          <p:cNvSpPr>
            <a:spLocks noGrp="1"/>
          </p:cNvSpPr>
          <p:nvPr>
            <p:ph type="title"/>
          </p:nvPr>
        </p:nvSpPr>
        <p:spPr/>
        <p:txBody>
          <a:bodyPr/>
          <a:lstStyle/>
          <a:p>
            <a:r>
              <a:rPr lang="en-GB" dirty="0" smtClean="0"/>
              <a:t>Application Validation</a:t>
            </a:r>
            <a:endParaRPr lang="en-GB" dirty="0"/>
          </a:p>
        </p:txBody>
      </p:sp>
      <p:sp>
        <p:nvSpPr>
          <p:cNvPr id="5" name="Text Placeholder 4"/>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350269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457201" y="2973884"/>
            <a:ext cx="4269544" cy="207942"/>
          </a:xfrm>
        </p:spPr>
        <p:txBody>
          <a:bodyPr/>
          <a:lstStyle/>
          <a:p>
            <a:endParaRPr lang="pt-BR" dirty="0"/>
          </a:p>
        </p:txBody>
      </p:sp>
      <p:sp>
        <p:nvSpPr>
          <p:cNvPr id="4" name="Title 3"/>
          <p:cNvSpPr>
            <a:spLocks noGrp="1"/>
          </p:cNvSpPr>
          <p:nvPr>
            <p:ph type="title"/>
          </p:nvPr>
        </p:nvSpPr>
        <p:spPr>
          <a:xfrm>
            <a:off x="457200" y="1767840"/>
            <a:ext cx="2729132" cy="1163395"/>
          </a:xfrm>
        </p:spPr>
        <p:txBody>
          <a:bodyPr/>
          <a:lstStyle/>
          <a:p>
            <a:r>
              <a:rPr lang="en-US" dirty="0"/>
              <a:t>Windows Phone </a:t>
            </a:r>
            <a:r>
              <a:rPr lang="en-US" dirty="0" smtClean="0"/>
              <a:t>8</a:t>
            </a:r>
            <a:br>
              <a:rPr lang="en-US" dirty="0" smtClean="0"/>
            </a:br>
            <a:r>
              <a:rPr lang="en-US" dirty="0" smtClean="0"/>
              <a:t>Store and Monetization</a:t>
            </a:r>
            <a:endParaRPr lang="en-US" dirty="0"/>
          </a:p>
        </p:txBody>
      </p:sp>
      <p:pic>
        <p:nvPicPr>
          <p:cNvPr id="10" name="Picture Placeholder 9"/>
          <p:cNvPicPr>
            <a:picLocks noGrp="1" noChangeAspect="1"/>
          </p:cNvPicPr>
          <p:nvPr>
            <p:ph type="pic" sz="quarter" idx="19"/>
          </p:nvPr>
        </p:nvPicPr>
        <p:blipFill>
          <a:blip r:embed="rId3">
            <a:extLst>
              <a:ext uri="{28A0092B-C50C-407E-A947-70E740481C1C}">
                <a14:useLocalDpi xmlns:a14="http://schemas.microsoft.com/office/drawing/2010/main" val="0"/>
              </a:ext>
            </a:extLst>
          </a:blip>
          <a:srcRect l="16677" r="16677"/>
          <a:stretch>
            <a:fillRect/>
          </a:stretch>
        </p:blipFill>
        <p:spPr/>
      </p:pic>
      <p:pic>
        <p:nvPicPr>
          <p:cNvPr id="16" name="Picture Placeholder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23738" r="23738"/>
          <a:stretch>
            <a:fillRect/>
          </a:stretch>
        </p:blipFill>
        <p:spPr/>
      </p:pic>
      <p:sp>
        <p:nvSpPr>
          <p:cNvPr id="8" name="Text Placeholder 7"/>
          <p:cNvSpPr>
            <a:spLocks noGrp="1"/>
          </p:cNvSpPr>
          <p:nvPr>
            <p:ph type="body" sz="quarter" idx="23"/>
          </p:nvPr>
        </p:nvSpPr>
        <p:spPr/>
        <p:txBody>
          <a:bodyPr/>
          <a:lstStyle/>
          <a:p>
            <a:endParaRPr lang="en-US"/>
          </a:p>
        </p:txBody>
      </p:sp>
      <p:sp>
        <p:nvSpPr>
          <p:cNvPr id="9" name="Text Placeholder 8"/>
          <p:cNvSpPr>
            <a:spLocks noGrp="1"/>
          </p:cNvSpPr>
          <p:nvPr>
            <p:ph type="body" sz="quarter" idx="24"/>
          </p:nvPr>
        </p:nvSpPr>
        <p:spPr/>
        <p:txBody>
          <a:bodyPr/>
          <a:lstStyle/>
          <a:p>
            <a:endParaRPr lang="en-US"/>
          </a:p>
        </p:txBody>
      </p:sp>
      <p:pic>
        <p:nvPicPr>
          <p:cNvPr id="12" name="Picture Placeholder 3"/>
          <p:cNvPicPr>
            <a:picLocks noChangeAspect="1"/>
          </p:cNvPicPr>
          <p:nvPr/>
        </p:nvPicPr>
        <p:blipFill rotWithShape="1">
          <a:blip r:embed="rId5">
            <a:extLst>
              <a:ext uri="{28A0092B-C50C-407E-A947-70E740481C1C}">
                <a14:useLocalDpi xmlns:a14="http://schemas.microsoft.com/office/drawing/2010/main" val="0"/>
              </a:ext>
            </a:extLst>
          </a:blip>
          <a:srcRect t="22585" b="19352"/>
          <a:stretch/>
        </p:blipFill>
        <p:spPr>
          <a:xfrm>
            <a:off x="5699124" y="3926115"/>
            <a:ext cx="3352801" cy="1217386"/>
          </a:xfrm>
          <a:prstGeom prst="rect">
            <a:avLst/>
          </a:prstGeom>
          <a:solidFill>
            <a:schemeClr val="accent3"/>
          </a:solidFill>
        </p:spPr>
      </p:pic>
      <p:pic>
        <p:nvPicPr>
          <p:cNvPr id="14" name="Picture Placeholder 13"/>
          <p:cNvPicPr>
            <a:picLocks noGrp="1" noChangeAspect="1"/>
          </p:cNvPicPr>
          <p:nvPr>
            <p:ph type="pic" sz="quarter" idx="18"/>
          </p:nvPr>
        </p:nvPicPr>
        <p:blipFill>
          <a:blip r:embed="rId6">
            <a:extLst>
              <a:ext uri="{28A0092B-C50C-407E-A947-70E740481C1C}">
                <a14:useLocalDpi xmlns:a14="http://schemas.microsoft.com/office/drawing/2010/main" val="0"/>
              </a:ext>
            </a:extLst>
          </a:blip>
          <a:srcRect l="11222" r="11222"/>
          <a:stretch>
            <a:fillRect/>
          </a:stretch>
        </p:blipFill>
        <p:spPr/>
      </p:pic>
      <p:sp>
        <p:nvSpPr>
          <p:cNvPr id="18" name="Rectangle 17"/>
          <p:cNvSpPr/>
          <p:nvPr/>
        </p:nvSpPr>
        <p:spPr>
          <a:xfrm>
            <a:off x="8343900" y="2209800"/>
            <a:ext cx="666750" cy="7048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17" name="Picture 16"/>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r="76282"/>
          <a:stretch/>
        </p:blipFill>
        <p:spPr>
          <a:xfrm>
            <a:off x="8444673" y="2346388"/>
            <a:ext cx="536068" cy="431674"/>
          </a:xfrm>
          <a:prstGeom prst="rect">
            <a:avLst/>
          </a:prstGeom>
        </p:spPr>
      </p:pic>
      <p:sp>
        <p:nvSpPr>
          <p:cNvPr id="5" name="Text Placeholder 4"/>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21782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Sell your Application</a:t>
            </a:r>
            <a:endParaRPr lang="en-US" dirty="0"/>
          </a:p>
        </p:txBody>
      </p:sp>
      <p:sp>
        <p:nvSpPr>
          <p:cNvPr id="10" name="Rectangle 9"/>
          <p:cNvSpPr/>
          <p:nvPr/>
        </p:nvSpPr>
        <p:spPr>
          <a:xfrm>
            <a:off x="2838450" y="1141948"/>
            <a:ext cx="5336148"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gradFill>
                  <a:gsLst>
                    <a:gs pos="0">
                      <a:srgbClr val="FFFFFF"/>
                    </a:gs>
                    <a:gs pos="100000">
                      <a:srgbClr val="FFFFFF"/>
                    </a:gs>
                  </a:gsLst>
                  <a:lin ang="5400000" scaled="0"/>
                </a:gradFill>
              </a:rPr>
              <a:t>Regular Sale</a:t>
            </a:r>
            <a:endParaRPr lang="en-US" sz="1600" dirty="0">
              <a:gradFill>
                <a:gsLst>
                  <a:gs pos="0">
                    <a:srgbClr val="FFFFFF"/>
                  </a:gs>
                  <a:gs pos="100000">
                    <a:srgbClr val="FFFFFF"/>
                  </a:gs>
                </a:gsLst>
                <a:lin ang="5400000" scaled="0"/>
              </a:gradFill>
            </a:endParaRPr>
          </a:p>
        </p:txBody>
      </p:sp>
      <p:sp>
        <p:nvSpPr>
          <p:cNvPr id="2" name="Rectangle 1"/>
          <p:cNvSpPr/>
          <p:nvPr/>
        </p:nvSpPr>
        <p:spPr>
          <a:xfrm>
            <a:off x="2838450" y="1936520"/>
            <a:ext cx="5336148" cy="1148007"/>
          </a:xfrm>
          <a:prstGeom prst="rect">
            <a:avLst/>
          </a:prstGeom>
        </p:spPr>
        <p:txBody>
          <a:bodyPr wrap="square">
            <a:spAutoFit/>
          </a:bodyPr>
          <a:lstStyle/>
          <a:p>
            <a:pPr>
              <a:lnSpc>
                <a:spcPct val="90000"/>
              </a:lnSpc>
              <a:spcBef>
                <a:spcPts val="1200"/>
              </a:spcBef>
            </a:pPr>
            <a:r>
              <a:rPr lang="en-US" dirty="0">
                <a:gradFill>
                  <a:gsLst>
                    <a:gs pos="0">
                      <a:schemeClr val="accent1">
                        <a:lumMod val="75000"/>
                      </a:schemeClr>
                    </a:gs>
                    <a:gs pos="100000">
                      <a:schemeClr val="accent1">
                        <a:lumMod val="75000"/>
                      </a:schemeClr>
                    </a:gs>
                  </a:gsLst>
                  <a:lin ang="5400000" scaled="0"/>
                </a:gradFill>
                <a:cs typeface="Gotham Light" pitchFamily="50" charset="0"/>
              </a:rPr>
              <a:t>70% of app price goes to the </a:t>
            </a: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developer</a:t>
            </a:r>
          </a:p>
          <a:p>
            <a:pPr>
              <a:lnSpc>
                <a:spcPct val="90000"/>
              </a:lnSpc>
              <a:spcBef>
                <a:spcPts val="1200"/>
              </a:spcBef>
            </a:pPr>
            <a:endParaRPr lang="en-US" dirty="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a:gradFill>
                  <a:gsLst>
                    <a:gs pos="0">
                      <a:schemeClr val="accent1">
                        <a:lumMod val="75000"/>
                      </a:schemeClr>
                    </a:gs>
                    <a:gs pos="100000">
                      <a:schemeClr val="accent1">
                        <a:lumMod val="75000"/>
                      </a:schemeClr>
                    </a:gs>
                  </a:gsLst>
                  <a:lin ang="5400000" scaled="0"/>
                </a:gradFill>
                <a:cs typeface="Gotham Light" pitchFamily="50" charset="0"/>
              </a:rPr>
              <a:t>Payments start at $200, made by bank transfer</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41948"/>
            <a:ext cx="2056691" cy="3430052"/>
          </a:xfrm>
          <a:prstGeom prst="rect">
            <a:avLst/>
          </a:prstGeom>
        </p:spPr>
      </p:pic>
    </p:spTree>
    <p:extLst>
      <p:ext uri="{BB962C8B-B14F-4D97-AF65-F5344CB8AC3E}">
        <p14:creationId xmlns:p14="http://schemas.microsoft.com/office/powerpoint/2010/main" val="350863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401955"/>
            <a:ext cx="8229600" cy="387798"/>
          </a:xfrm>
        </p:spPr>
        <p:txBody>
          <a:bodyPr/>
          <a:lstStyle/>
          <a:p>
            <a:r>
              <a:rPr lang="en-US" dirty="0" smtClean="0"/>
              <a:t>Sell your Application</a:t>
            </a:r>
            <a:endParaRPr lang="en-US" dirty="0"/>
          </a:p>
        </p:txBody>
      </p:sp>
      <p:sp>
        <p:nvSpPr>
          <p:cNvPr id="10" name="Rectangle 9"/>
          <p:cNvSpPr/>
          <p:nvPr/>
        </p:nvSpPr>
        <p:spPr>
          <a:xfrm>
            <a:off x="457200" y="1141948"/>
            <a:ext cx="3771900" cy="442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ctr" anchorCtr="0"/>
          <a:lstStyle/>
          <a:p>
            <a:pPr lvl="0">
              <a:lnSpc>
                <a:spcPct val="90000"/>
              </a:lnSpc>
              <a:spcAft>
                <a:spcPts val="1200"/>
              </a:spcAft>
            </a:pPr>
            <a:r>
              <a:rPr lang="en-US" sz="1600" dirty="0" smtClean="0">
                <a:gradFill>
                  <a:gsLst>
                    <a:gs pos="0">
                      <a:srgbClr val="FFFFFF"/>
                    </a:gs>
                    <a:gs pos="100000">
                      <a:srgbClr val="FFFFFF"/>
                    </a:gs>
                  </a:gsLst>
                  <a:lin ang="5400000" scaled="0"/>
                </a:gradFill>
              </a:rPr>
              <a:t>Try Before You Buy</a:t>
            </a:r>
            <a:endParaRPr lang="en-US" sz="1600" dirty="0">
              <a:gradFill>
                <a:gsLst>
                  <a:gs pos="0">
                    <a:srgbClr val="FFFFFF"/>
                  </a:gs>
                  <a:gs pos="100000">
                    <a:srgbClr val="FFFFFF"/>
                  </a:gs>
                </a:gsLst>
                <a:lin ang="5400000" scaled="0"/>
              </a:gradFill>
            </a:endParaRPr>
          </a:p>
        </p:txBody>
      </p:sp>
      <p:sp>
        <p:nvSpPr>
          <p:cNvPr id="2" name="Rectangle 1"/>
          <p:cNvSpPr/>
          <p:nvPr/>
        </p:nvSpPr>
        <p:spPr>
          <a:xfrm>
            <a:off x="457200" y="1936520"/>
            <a:ext cx="3771900" cy="2702278"/>
          </a:xfrm>
          <a:prstGeom prst="rect">
            <a:avLst/>
          </a:prstGeom>
        </p:spPr>
        <p:txBody>
          <a:bodyPr wrap="square">
            <a:spAutoFit/>
          </a:bodyPr>
          <a:lstStyle/>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Determine in-app which version is running</a:t>
            </a:r>
          </a:p>
          <a:p>
            <a:pPr>
              <a:lnSpc>
                <a:spcPct val="90000"/>
              </a:lnSpc>
              <a:spcBef>
                <a:spcPts val="1200"/>
              </a:spcBef>
            </a:pPr>
            <a:endParaRPr lang="en-US" dirty="0" smtClean="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Trial apps do not show up under “free” searches</a:t>
            </a:r>
          </a:p>
          <a:p>
            <a:pPr>
              <a:lnSpc>
                <a:spcPct val="90000"/>
              </a:lnSpc>
              <a:spcBef>
                <a:spcPts val="1200"/>
              </a:spcBef>
            </a:pPr>
            <a:endParaRPr lang="en-US" dirty="0">
              <a:gradFill>
                <a:gsLst>
                  <a:gs pos="0">
                    <a:schemeClr val="accent1">
                      <a:lumMod val="75000"/>
                    </a:schemeClr>
                  </a:gs>
                  <a:gs pos="100000">
                    <a:schemeClr val="accent1">
                      <a:lumMod val="75000"/>
                    </a:schemeClr>
                  </a:gs>
                </a:gsLst>
                <a:lin ang="5400000" scaled="0"/>
              </a:gradFill>
              <a:cs typeface="Gotham Light" pitchFamily="50" charset="0"/>
            </a:endParaRPr>
          </a:p>
          <a:p>
            <a:pPr>
              <a:lnSpc>
                <a:spcPct val="90000"/>
              </a:lnSpc>
              <a:spcBef>
                <a:spcPts val="1200"/>
              </a:spcBef>
            </a:pPr>
            <a:r>
              <a:rPr lang="en-US" dirty="0" smtClean="0">
                <a:gradFill>
                  <a:gsLst>
                    <a:gs pos="0">
                      <a:schemeClr val="accent1">
                        <a:lumMod val="75000"/>
                      </a:schemeClr>
                    </a:gs>
                    <a:gs pos="100000">
                      <a:schemeClr val="accent1">
                        <a:lumMod val="75000"/>
                      </a:schemeClr>
                    </a:gs>
                  </a:gsLst>
                  <a:lin ang="5400000" scaled="0"/>
                </a:gradFill>
                <a:cs typeface="Gotham Light" pitchFamily="50" charset="0"/>
              </a:rPr>
              <a:t>Consider light-premium pricing model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523" y="1139231"/>
            <a:ext cx="2109229" cy="351767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175" y="1139231"/>
            <a:ext cx="2113252" cy="2399421"/>
          </a:xfrm>
          <a:prstGeom prst="rect">
            <a:avLst/>
          </a:prstGeom>
        </p:spPr>
      </p:pic>
    </p:spTree>
    <p:extLst>
      <p:ext uri="{BB962C8B-B14F-4D97-AF65-F5344CB8AC3E}">
        <p14:creationId xmlns:p14="http://schemas.microsoft.com/office/powerpoint/2010/main" val="161593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Detecting Trial Mode</a:t>
            </a:r>
            <a:endParaRPr lang="en-GB" dirty="0"/>
          </a:p>
        </p:txBody>
      </p:sp>
      <p:sp>
        <p:nvSpPr>
          <p:cNvPr id="7" name="Text Placeholder 6"/>
          <p:cNvSpPr>
            <a:spLocks noGrp="1"/>
          </p:cNvSpPr>
          <p:nvPr>
            <p:ph type="body" sz="quarter" idx="17"/>
          </p:nvPr>
        </p:nvSpPr>
        <p:spPr/>
        <p:txBody>
          <a:bodyPr/>
          <a:lstStyle/>
          <a:p>
            <a:endParaRPr lang="en-GB"/>
          </a:p>
        </p:txBody>
      </p:sp>
      <p:sp>
        <p:nvSpPr>
          <p:cNvPr id="9" name="Rectangle 8"/>
          <p:cNvSpPr>
            <a:spLocks noChangeAspect="1"/>
          </p:cNvSpPr>
          <p:nvPr/>
        </p:nvSpPr>
        <p:spPr>
          <a:xfrm>
            <a:off x="457201" y="1337402"/>
            <a:ext cx="8229600" cy="2062099"/>
          </a:xfrm>
          <a:prstGeom prst="rect">
            <a:avLst/>
          </a:prstGeom>
          <a:ln w="50800">
            <a:solidFill>
              <a:srgbClr val="7FBA00"/>
            </a:solidFill>
          </a:ln>
        </p:spPr>
        <p:style>
          <a:lnRef idx="2">
            <a:schemeClr val="accent1"/>
          </a:lnRef>
          <a:fillRef idx="1">
            <a:schemeClr val="lt1"/>
          </a:fillRef>
          <a:effectRef idx="0">
            <a:schemeClr val="accent1"/>
          </a:effectRef>
          <a:fontRef idx="minor">
            <a:schemeClr val="dk1"/>
          </a:fontRef>
        </p:style>
        <p:txBody>
          <a:bodyPr wrap="square" lIns="91435" tIns="45718" rIns="91435" bIns="45718">
            <a:spAutoFit/>
          </a:bodyPr>
          <a:lstStyle/>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p:txBody>
      </p:sp>
      <p:sp>
        <p:nvSpPr>
          <p:cNvPr id="5" name="Rectangle 4"/>
          <p:cNvSpPr>
            <a:spLocks noChangeArrowheads="1"/>
          </p:cNvSpPr>
          <p:nvPr/>
        </p:nvSpPr>
        <p:spPr bwMode="invGray">
          <a:xfrm>
            <a:off x="588042" y="1462215"/>
            <a:ext cx="8105775" cy="1812472"/>
          </a:xfrm>
          <a:prstGeom prst="rect">
            <a:avLst/>
          </a:prstGeom>
          <a:solidFill>
            <a:schemeClr val="bg1">
              <a:alpha val="79999"/>
            </a:schemeClr>
          </a:solidFill>
          <a:ln w="12700" algn="ctr">
            <a:solidFill>
              <a:schemeClr val="accent5"/>
            </a:solidFill>
            <a:miter lim="800000"/>
            <a:headEnd/>
            <a:tailEnd/>
          </a:ln>
        </p:spPr>
        <p:txBody>
          <a:bodyPr wrap="none" lIns="182880" tIns="182880" rIns="182880"/>
          <a:lstStyle/>
          <a:p>
            <a:r>
              <a:rPr lang="en-GB" sz="1600" dirty="0">
                <a:solidFill>
                  <a:srgbClr val="0000FF"/>
                </a:solidFill>
                <a:latin typeface="Consolas"/>
              </a:rPr>
              <a:t>using</a:t>
            </a:r>
            <a:r>
              <a:rPr lang="en-GB" sz="1600" dirty="0">
                <a:solidFill>
                  <a:prstClr val="black"/>
                </a:solidFill>
                <a:latin typeface="Consolas"/>
              </a:rPr>
              <a:t> </a:t>
            </a:r>
            <a:r>
              <a:rPr lang="en-GB" sz="1600" dirty="0" err="1">
                <a:solidFill>
                  <a:prstClr val="black"/>
                </a:solidFill>
                <a:latin typeface="Consolas"/>
              </a:rPr>
              <a:t>Microsoft.Phone.Marketplace</a:t>
            </a:r>
            <a:r>
              <a:rPr lang="en-GB" sz="1600" dirty="0">
                <a:solidFill>
                  <a:prstClr val="black"/>
                </a:solidFill>
                <a:latin typeface="Consolas"/>
              </a:rPr>
              <a:t>;</a:t>
            </a:r>
          </a:p>
          <a:p>
            <a:pPr>
              <a:spcBef>
                <a:spcPts val="575"/>
              </a:spcBef>
              <a:spcAft>
                <a:spcPts val="200"/>
              </a:spcAft>
              <a:tabLst>
                <a:tab pos="2430780" algn="l"/>
                <a:tab pos="2790825" algn="l"/>
              </a:tabLst>
            </a:pPr>
            <a:r>
              <a:rPr lang="en-GB" sz="1600" dirty="0" err="1" smtClean="0">
                <a:solidFill>
                  <a:srgbClr val="2B91AF"/>
                </a:solidFill>
                <a:latin typeface="Consolas"/>
                <a:ea typeface="Times New Roman"/>
              </a:rPr>
              <a:t>LicenseInformation</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info = </a:t>
            </a:r>
            <a:r>
              <a:rPr lang="en-GB" sz="1600" dirty="0">
                <a:solidFill>
                  <a:srgbClr val="0000FF"/>
                </a:solidFill>
                <a:latin typeface="Consolas"/>
                <a:ea typeface="Times New Roman"/>
              </a:rPr>
              <a:t>new</a:t>
            </a:r>
            <a:r>
              <a:rPr lang="en-GB" sz="1600" dirty="0">
                <a:solidFill>
                  <a:srgbClr val="000000"/>
                </a:solidFill>
                <a:latin typeface="Consolas"/>
                <a:ea typeface="Times New Roman"/>
              </a:rPr>
              <a:t> </a:t>
            </a:r>
            <a:r>
              <a:rPr lang="en-GB" sz="1600" dirty="0" err="1">
                <a:solidFill>
                  <a:srgbClr val="2B91AF"/>
                </a:solidFill>
                <a:latin typeface="Consolas"/>
                <a:ea typeface="Times New Roman"/>
              </a:rPr>
              <a:t>LicenseInformation</a:t>
            </a: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smtClean="0">
                <a:solidFill>
                  <a:srgbClr val="0000FF"/>
                </a:solidFill>
                <a:latin typeface="Consolas"/>
                <a:ea typeface="Times New Roman"/>
              </a:rPr>
              <a:t>if</a:t>
            </a:r>
            <a:r>
              <a:rPr lang="en-GB" sz="1600" dirty="0" smtClean="0">
                <a:solidFill>
                  <a:srgbClr val="000000"/>
                </a:solidFill>
                <a:latin typeface="Consolas"/>
                <a:ea typeface="Times New Roman"/>
              </a:rPr>
              <a:t> </a:t>
            </a:r>
            <a:r>
              <a:rPr lang="en-GB" sz="1600" dirty="0">
                <a:solidFill>
                  <a:srgbClr val="000000"/>
                </a:solidFill>
                <a:latin typeface="Consolas"/>
                <a:ea typeface="Times New Roman"/>
              </a:rPr>
              <a:t>( </a:t>
            </a:r>
            <a:r>
              <a:rPr lang="en-GB" sz="1600" dirty="0" err="1">
                <a:solidFill>
                  <a:srgbClr val="000000"/>
                </a:solidFill>
                <a:latin typeface="Consolas"/>
                <a:ea typeface="Times New Roman"/>
              </a:rPr>
              <a:t>info.IsTrial</a:t>
            </a:r>
            <a:r>
              <a:rPr lang="en-GB" sz="1600" dirty="0">
                <a:solidFill>
                  <a:srgbClr val="000000"/>
                </a:solidFill>
                <a:latin typeface="Consolas"/>
                <a:ea typeface="Times New Roman"/>
              </a:rPr>
              <a:t>() ) </a:t>
            </a:r>
            <a:br>
              <a:rPr lang="en-GB" sz="1600" dirty="0">
                <a:solidFill>
                  <a:srgbClr val="000000"/>
                </a:solidFill>
                <a:latin typeface="Consolas"/>
                <a:ea typeface="Times New Roman"/>
              </a:rPr>
            </a:br>
            <a:r>
              <a:rPr lang="en-GB" sz="1600" dirty="0">
                <a:solidFill>
                  <a:srgbClr val="000000"/>
                </a:solidFill>
                <a:latin typeface="Consolas"/>
                <a:ea typeface="Times New Roman"/>
              </a:rPr>
              <a:t>{</a:t>
            </a:r>
            <a:br>
              <a:rPr lang="en-GB" sz="1600" dirty="0">
                <a:solidFill>
                  <a:srgbClr val="000000"/>
                </a:solidFill>
                <a:latin typeface="Consolas"/>
                <a:ea typeface="Times New Roman"/>
              </a:rPr>
            </a:br>
            <a:r>
              <a:rPr lang="en-GB" sz="1600" dirty="0">
                <a:solidFill>
                  <a:srgbClr val="000000"/>
                </a:solidFill>
                <a:latin typeface="Consolas"/>
                <a:ea typeface="Times New Roman"/>
              </a:rPr>
              <a:t>    </a:t>
            </a:r>
            <a:r>
              <a:rPr lang="en-GB" sz="1600" dirty="0">
                <a:solidFill>
                  <a:srgbClr val="008000"/>
                </a:solidFill>
                <a:latin typeface="Consolas"/>
                <a:ea typeface="Times New Roman"/>
              </a:rPr>
              <a:t>// running in trial mode</a:t>
            </a:r>
            <a:r>
              <a:rPr lang="en-GB" sz="1600" dirty="0">
                <a:solidFill>
                  <a:srgbClr val="000000"/>
                </a:solidFill>
                <a:latin typeface="Consolas"/>
                <a:ea typeface="Times New Roman"/>
              </a:rPr>
              <a:t/>
            </a:r>
            <a:br>
              <a:rPr lang="en-GB" sz="1600" dirty="0">
                <a:solidFill>
                  <a:srgbClr val="000000"/>
                </a:solidFill>
                <a:latin typeface="Consolas"/>
                <a:ea typeface="Times New Roman"/>
              </a:rPr>
            </a:br>
            <a:r>
              <a:rPr lang="en-GB" sz="1600" dirty="0">
                <a:solidFill>
                  <a:srgbClr val="000000"/>
                </a:solidFill>
                <a:latin typeface="Consolas"/>
                <a:ea typeface="Times New Roman"/>
              </a:rPr>
              <a:t>}</a:t>
            </a:r>
            <a:endParaRPr lang="en-GB" sz="1600" dirty="0">
              <a:solidFill>
                <a:srgbClr val="000000"/>
              </a:solidFill>
              <a:effectLst/>
              <a:latin typeface="Consolas"/>
              <a:ea typeface="Times New Roman"/>
            </a:endParaRPr>
          </a:p>
        </p:txBody>
      </p:sp>
    </p:spTree>
    <p:extLst>
      <p:ext uri="{BB962C8B-B14F-4D97-AF65-F5344CB8AC3E}">
        <p14:creationId xmlns:p14="http://schemas.microsoft.com/office/powerpoint/2010/main" val="47815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457200" y="1220788"/>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Text Placeholder 9"/>
          <p:cNvSpPr>
            <a:spLocks noGrp="1"/>
          </p:cNvSpPr>
          <p:nvPr>
            <p:ph type="body" sz="quarter" idx="21"/>
          </p:nvPr>
        </p:nvSpPr>
        <p:spPr/>
        <p:txBody>
          <a:bodyPr/>
          <a:lstStyle/>
          <a:p>
            <a:endParaRPr lang="en-US" dirty="0"/>
          </a:p>
        </p:txBody>
      </p:sp>
      <p:sp>
        <p:nvSpPr>
          <p:cNvPr id="8" name="Title 7"/>
          <p:cNvSpPr>
            <a:spLocks noGrp="1"/>
          </p:cNvSpPr>
          <p:nvPr>
            <p:ph type="title"/>
          </p:nvPr>
        </p:nvSpPr>
        <p:spPr/>
        <p:txBody>
          <a:bodyPr/>
          <a:lstStyle/>
          <a:p>
            <a:r>
              <a:rPr lang="en-US" dirty="0" smtClean="0"/>
              <a:t>Advertisements</a:t>
            </a:r>
            <a:endParaRPr lang="en-US" dirty="0"/>
          </a:p>
        </p:txBody>
      </p:sp>
      <p:sp>
        <p:nvSpPr>
          <p:cNvPr id="13" name="Rectangle 12"/>
          <p:cNvSpPr/>
          <p:nvPr/>
        </p:nvSpPr>
        <p:spPr>
          <a:xfrm>
            <a:off x="609569" y="1350834"/>
            <a:ext cx="3629025" cy="3037957"/>
          </a:xfrm>
          <a:prstGeom prst="rect">
            <a:avLst/>
          </a:prstGeom>
          <a:solidFill>
            <a:schemeClr val="bg2"/>
          </a:solidFill>
          <a:ln w="76200">
            <a:solidFill>
              <a:srgbClr val="7FBA00"/>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sp>
        <p:nvSpPr>
          <p:cNvPr id="12" name="Rectangle 11"/>
          <p:cNvSpPr/>
          <p:nvPr/>
        </p:nvSpPr>
        <p:spPr>
          <a:xfrm>
            <a:off x="4480560" y="1226997"/>
            <a:ext cx="4206240" cy="32755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marL="285750" indent="-285750">
              <a:buFont typeface="Arial" panose="020B0604020202020204" pitchFamily="34" charset="0"/>
              <a:buChar char="•"/>
            </a:pPr>
            <a:r>
              <a:rPr lang="en-US" dirty="0" smtClean="0">
                <a:solidFill>
                  <a:schemeClr val="tx1">
                    <a:lumMod val="75000"/>
                  </a:schemeClr>
                </a:solidFill>
              </a:rPr>
              <a:t>Microsoft Advertising SDK</a:t>
            </a:r>
          </a:p>
          <a:p>
            <a:pPr marL="285750" indent="-285750">
              <a:buFont typeface="Arial" panose="020B0604020202020204" pitchFamily="34" charset="0"/>
              <a:buChar char="•"/>
            </a:pPr>
            <a:endParaRPr lang="en-US" dirty="0">
              <a:solidFill>
                <a:schemeClr val="tx1">
                  <a:lumMod val="75000"/>
                </a:schemeClr>
              </a:solidFill>
            </a:endParaRPr>
          </a:p>
          <a:p>
            <a:pPr marL="285750" indent="-285750">
              <a:buFont typeface="Arial" panose="020B0604020202020204" pitchFamily="34" charset="0"/>
              <a:buChar char="•"/>
            </a:pPr>
            <a:r>
              <a:rPr lang="en-US" dirty="0" smtClean="0">
                <a:solidFill>
                  <a:schemeClr val="tx1">
                    <a:lumMod val="75000"/>
                  </a:schemeClr>
                </a:solidFill>
              </a:rPr>
              <a:t>Takes user to website</a:t>
            </a:r>
          </a:p>
          <a:p>
            <a:pPr marL="285750" indent="-285750">
              <a:buFont typeface="Arial" panose="020B0604020202020204" pitchFamily="34" charset="0"/>
              <a:buChar char="•"/>
            </a:pPr>
            <a:endParaRPr lang="en-US" dirty="0">
              <a:solidFill>
                <a:schemeClr val="tx1">
                  <a:lumMod val="75000"/>
                </a:schemeClr>
              </a:solidFill>
            </a:endParaRPr>
          </a:p>
          <a:p>
            <a:pPr marL="285750" indent="-285750">
              <a:buFont typeface="Arial" panose="020B0604020202020204" pitchFamily="34" charset="0"/>
              <a:buChar char="•"/>
            </a:pPr>
            <a:r>
              <a:rPr lang="en-US" dirty="0" smtClean="0">
                <a:solidFill>
                  <a:schemeClr val="tx1">
                    <a:lumMod val="75000"/>
                  </a:schemeClr>
                </a:solidFill>
              </a:rPr>
              <a:t>Developers get 70% of ad revenue</a:t>
            </a:r>
          </a:p>
        </p:txBody>
      </p:sp>
      <p:sp>
        <p:nvSpPr>
          <p:cNvPr id="18" name="Rectangle 17"/>
          <p:cNvSpPr/>
          <p:nvPr/>
        </p:nvSpPr>
        <p:spPr>
          <a:xfrm>
            <a:off x="4389120" y="4295722"/>
            <a:ext cx="4297680" cy="204842"/>
          </a:xfrm>
          <a:prstGeom prst="rect">
            <a:avLst/>
          </a:prstGeom>
          <a:solidFill>
            <a:srgbClr val="7FBA00"/>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3"/>
          <a:stretch>
            <a:fillRect/>
          </a:stretch>
        </p:blipFill>
        <p:spPr>
          <a:xfrm>
            <a:off x="655289" y="1397317"/>
            <a:ext cx="3571875" cy="1571625"/>
          </a:xfrm>
          <a:prstGeom prst="rect">
            <a:avLst/>
          </a:prstGeom>
        </p:spPr>
      </p:pic>
    </p:spTree>
    <p:extLst>
      <p:ext uri="{BB962C8B-B14F-4D97-AF65-F5344CB8AC3E}">
        <p14:creationId xmlns:p14="http://schemas.microsoft.com/office/powerpoint/2010/main" val="212875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21"/>
          </p:nvPr>
        </p:nvSpPr>
        <p:spPr>
          <a:xfrm>
            <a:off x="461026" y="1163267"/>
            <a:ext cx="4217670" cy="442913"/>
          </a:xfrm>
        </p:spPr>
        <p:txBody>
          <a:bodyPr/>
          <a:lstStyle/>
          <a:p>
            <a:r>
              <a:rPr lang="en-GB" dirty="0" smtClean="0"/>
              <a:t>The Advertising SDK is distributed as part of the Windows 8 SDK</a:t>
            </a:r>
            <a:endParaRPr lang="en-GB" dirty="0"/>
          </a:p>
        </p:txBody>
      </p:sp>
      <p:sp>
        <p:nvSpPr>
          <p:cNvPr id="5" name="Title 4"/>
          <p:cNvSpPr>
            <a:spLocks noGrp="1"/>
          </p:cNvSpPr>
          <p:nvPr>
            <p:ph type="title"/>
          </p:nvPr>
        </p:nvSpPr>
        <p:spPr/>
        <p:txBody>
          <a:bodyPr/>
          <a:lstStyle/>
          <a:p>
            <a:r>
              <a:rPr lang="en-GB" dirty="0" smtClean="0"/>
              <a:t>Adding Ads to an Application</a:t>
            </a:r>
            <a:endParaRPr lang="en-GB" dirty="0"/>
          </a:p>
        </p:txBody>
      </p:sp>
      <p:sp>
        <p:nvSpPr>
          <p:cNvPr id="6" name="Text Placeholder 5"/>
          <p:cNvSpPr>
            <a:spLocks noGrp="1"/>
          </p:cNvSpPr>
          <p:nvPr>
            <p:ph type="body" sz="quarter" idx="17"/>
          </p:nvPr>
        </p:nvSpPr>
        <p:spPr/>
        <p:txBody>
          <a:bodyPr/>
          <a:lstStyle/>
          <a:p>
            <a:endParaRPr lang="en-GB"/>
          </a:p>
        </p:txBody>
      </p:sp>
      <p:sp>
        <p:nvSpPr>
          <p:cNvPr id="9" name="Rectangle 8"/>
          <p:cNvSpPr/>
          <p:nvPr/>
        </p:nvSpPr>
        <p:spPr>
          <a:xfrm>
            <a:off x="4754880" y="1163267"/>
            <a:ext cx="3931920" cy="327977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endParaRPr lang="en-US" dirty="0">
              <a:solidFill>
                <a:schemeClr val="tx2">
                  <a:alpha val="99000"/>
                </a:schemeClr>
              </a:solidFill>
            </a:endParaRPr>
          </a:p>
        </p:txBody>
      </p:sp>
      <p:sp>
        <p:nvSpPr>
          <p:cNvPr id="10" name="Rectangle 9"/>
          <p:cNvSpPr/>
          <p:nvPr/>
        </p:nvSpPr>
        <p:spPr>
          <a:xfrm>
            <a:off x="4907249" y="1293313"/>
            <a:ext cx="3629025" cy="3037957"/>
          </a:xfrm>
          <a:prstGeom prst="rect">
            <a:avLst/>
          </a:prstGeom>
          <a:solidFill>
            <a:schemeClr val="bg2"/>
          </a:solidFill>
          <a:ln w="76200">
            <a:solidFill>
              <a:srgbClr val="9B4F96"/>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37160" tIns="91440" rIns="137160" bIns="91440" rtlCol="0" anchor="t" anchorCtr="0"/>
          <a:lstStyle/>
          <a:p>
            <a:pPr algn="ctr"/>
            <a:endParaRPr lang="en-US" dirty="0" err="1" smtClean="0">
              <a:solidFill>
                <a:schemeClr val="tx2"/>
              </a:solidFill>
            </a:endParaRPr>
          </a:p>
        </p:txBody>
      </p:sp>
      <p:pic>
        <p:nvPicPr>
          <p:cNvPr id="2" name="Picture 1"/>
          <p:cNvPicPr>
            <a:picLocks noChangeAspect="1"/>
          </p:cNvPicPr>
          <p:nvPr/>
        </p:nvPicPr>
        <p:blipFill>
          <a:blip r:embed="rId2"/>
          <a:stretch>
            <a:fillRect/>
          </a:stretch>
        </p:blipFill>
        <p:spPr>
          <a:xfrm>
            <a:off x="4983480" y="1377872"/>
            <a:ext cx="3474720" cy="2465173"/>
          </a:xfrm>
          <a:prstGeom prst="rect">
            <a:avLst/>
          </a:prstGeom>
        </p:spPr>
      </p:pic>
    </p:spTree>
    <p:extLst>
      <p:ext uri="{BB962C8B-B14F-4D97-AF65-F5344CB8AC3E}">
        <p14:creationId xmlns:p14="http://schemas.microsoft.com/office/powerpoint/2010/main" val="426621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1955"/>
            <a:ext cx="8229600" cy="387798"/>
          </a:xfrm>
        </p:spPr>
        <p:txBody>
          <a:bodyPr/>
          <a:lstStyle/>
          <a:p>
            <a:r>
              <a:rPr lang="en-GB" dirty="0" smtClean="0"/>
              <a:t>Adding Ads to an Application</a:t>
            </a:r>
            <a:endParaRPr lang="en-GB" dirty="0"/>
          </a:p>
        </p:txBody>
      </p:sp>
      <p:sp>
        <p:nvSpPr>
          <p:cNvPr id="3" name="Content Placeholder 2"/>
          <p:cNvSpPr>
            <a:spLocks noGrp="1"/>
          </p:cNvSpPr>
          <p:nvPr>
            <p:ph type="body" sz="quarter" idx="17"/>
          </p:nvPr>
        </p:nvSpPr>
        <p:spPr/>
        <p:txBody>
          <a:bodyPr>
            <a:normAutofit/>
          </a:bodyPr>
          <a:lstStyle/>
          <a:p>
            <a:endParaRPr lang="en-US" dirty="0" smtClean="0"/>
          </a:p>
        </p:txBody>
      </p:sp>
      <p:sp>
        <p:nvSpPr>
          <p:cNvPr id="6" name="Rectangle 5"/>
          <p:cNvSpPr>
            <a:spLocks/>
          </p:cNvSpPr>
          <p:nvPr/>
        </p:nvSpPr>
        <p:spPr>
          <a:xfrm>
            <a:off x="457200" y="1536995"/>
            <a:ext cx="7937084" cy="1094537"/>
          </a:xfrm>
          <a:prstGeom prst="rect">
            <a:avLst/>
          </a:prstGeom>
          <a:ln w="50800">
            <a:solidFill>
              <a:srgbClr val="00BCF2"/>
            </a:solidFill>
          </a:ln>
        </p:spPr>
        <p:style>
          <a:lnRef idx="2">
            <a:schemeClr val="accent1"/>
          </a:lnRef>
          <a:fillRef idx="1">
            <a:schemeClr val="lt1"/>
          </a:fillRef>
          <a:effectRef idx="0">
            <a:schemeClr val="accent1"/>
          </a:effectRef>
          <a:fontRef idx="minor">
            <a:schemeClr val="dk1"/>
          </a:fontRef>
        </p:style>
        <p:txBody>
          <a:bodyPr wrap="square" lIns="91435" tIns="45718" rIns="91435" bIns="45718">
            <a:spAutoFit/>
          </a:bodyPr>
          <a:lstStyle/>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a:p>
            <a:endParaRPr lang="en-GB" sz="1600" dirty="0" smtClean="0">
              <a:solidFill>
                <a:schemeClr val="tx2"/>
              </a:solidFill>
              <a:highlight>
                <a:srgbClr val="FFFFFF"/>
              </a:highlight>
              <a:latin typeface="Consolas"/>
            </a:endParaRPr>
          </a:p>
          <a:p>
            <a:endParaRPr lang="en-GB" sz="1600" dirty="0">
              <a:solidFill>
                <a:schemeClr val="tx2"/>
              </a:solidFill>
              <a:highlight>
                <a:srgbClr val="FFFFFF"/>
              </a:highlight>
              <a:latin typeface="Consolas"/>
            </a:endParaRPr>
          </a:p>
        </p:txBody>
      </p:sp>
      <p:sp>
        <p:nvSpPr>
          <p:cNvPr id="5" name="Rectangle 4"/>
          <p:cNvSpPr>
            <a:spLocks noChangeArrowheads="1"/>
          </p:cNvSpPr>
          <p:nvPr/>
        </p:nvSpPr>
        <p:spPr bwMode="invGray">
          <a:xfrm>
            <a:off x="514345" y="1617005"/>
            <a:ext cx="7703820" cy="906235"/>
          </a:xfrm>
          <a:prstGeom prst="rect">
            <a:avLst/>
          </a:prstGeom>
          <a:solidFill>
            <a:schemeClr val="bg1">
              <a:alpha val="79999"/>
            </a:schemeClr>
          </a:solidFill>
          <a:ln w="12700" algn="ctr">
            <a:noFill/>
            <a:miter lim="800000"/>
            <a:headEnd/>
            <a:tailEnd/>
          </a:ln>
        </p:spPr>
        <p:txBody>
          <a:bodyPr wrap="none" lIns="182880" tIns="182880" rIns="182880"/>
          <a:lstStyle/>
          <a:p>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 </a:t>
            </a:r>
            <a:r>
              <a:rPr lang="en-GB" sz="1400" dirty="0" err="1">
                <a:solidFill>
                  <a:srgbClr val="000000"/>
                </a:solidFill>
                <a:highlight>
                  <a:srgbClr val="FFFFFF"/>
                </a:highlight>
                <a:latin typeface="Consolas"/>
              </a:rPr>
              <a:t>adControl</a:t>
            </a:r>
            <a:r>
              <a:rPr lang="en-GB" sz="1400" dirty="0">
                <a:solidFill>
                  <a:srgbClr val="000000"/>
                </a:solidFill>
                <a:highlight>
                  <a:srgbClr val="FFFFFF"/>
                </a:highlight>
                <a:latin typeface="Consolas"/>
              </a:rPr>
              <a:t> = </a:t>
            </a:r>
            <a:r>
              <a:rPr lang="en-GB" sz="1400" dirty="0">
                <a:solidFill>
                  <a:srgbClr val="0000FF"/>
                </a:solidFill>
                <a:highlight>
                  <a:srgbClr val="FFFFFF"/>
                </a:highlight>
                <a:latin typeface="Consolas"/>
              </a:rPr>
              <a:t>new</a:t>
            </a:r>
            <a:r>
              <a:rPr lang="en-GB" sz="1400" dirty="0">
                <a:solidFill>
                  <a:srgbClr val="000000"/>
                </a:solidFill>
                <a:highlight>
                  <a:srgbClr val="FFFFFF"/>
                </a:highlight>
                <a:latin typeface="Consolas"/>
              </a:rPr>
              <a:t> </a:t>
            </a:r>
            <a:r>
              <a:rPr lang="en-GB" sz="1400" dirty="0" err="1">
                <a:solidFill>
                  <a:srgbClr val="2B91AF"/>
                </a:solidFill>
                <a:highlight>
                  <a:srgbClr val="FFFFFF"/>
                </a:highlight>
                <a:latin typeface="Consolas"/>
              </a:rPr>
              <a:t>AdControl</a:t>
            </a:r>
            <a:r>
              <a:rPr lang="en-GB" sz="1400" dirty="0">
                <a:solidFill>
                  <a:srgbClr val="000000"/>
                </a:solidFill>
                <a:highlight>
                  <a:srgbClr val="FFFFFF"/>
                </a:highlight>
                <a:latin typeface="Consolas"/>
              </a:rPr>
              <a:t>(</a:t>
            </a:r>
            <a:r>
              <a:rPr lang="en-GB" sz="1400" dirty="0">
                <a:solidFill>
                  <a:srgbClr val="A31515"/>
                </a:solidFill>
                <a:highlight>
                  <a:srgbClr val="FFFFFF"/>
                </a:highlight>
                <a:latin typeface="Consolas"/>
              </a:rPr>
              <a:t>"</a:t>
            </a:r>
            <a:r>
              <a:rPr lang="en-GB" sz="1400" dirty="0" err="1">
                <a:solidFill>
                  <a:srgbClr val="A31515"/>
                </a:solidFill>
                <a:highlight>
                  <a:srgbClr val="FFFFFF"/>
                </a:highlight>
                <a:latin typeface="Consolas"/>
              </a:rPr>
              <a:t>test_client</a:t>
            </a:r>
            <a:r>
              <a:rPr lang="en-GB" sz="1400" dirty="0">
                <a:solidFill>
                  <a:srgbClr val="A31515"/>
                </a:solidFill>
                <a:highlight>
                  <a:srgbClr val="FFFFFF"/>
                </a:highlight>
                <a:latin typeface="Consolas"/>
              </a:rPr>
              <a:t>"</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ApplicationID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A31515"/>
                </a:solidFill>
                <a:highlight>
                  <a:srgbClr val="FFFFFF"/>
                </a:highlight>
                <a:latin typeface="Consolas"/>
              </a:rPr>
              <a:t>"Image480_80"</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AdUnitID</a:t>
            </a:r>
            <a:endParaRPr lang="en-GB" sz="1400" dirty="0">
              <a:solidFill>
                <a:srgbClr val="000000"/>
              </a:solidFill>
              <a:highlight>
                <a:srgbClr val="FFFFFF"/>
              </a:highlight>
              <a:latin typeface="Consolas"/>
            </a:endParaRPr>
          </a:p>
          <a:p>
            <a:r>
              <a:rPr lang="en-GB" sz="1400" dirty="0">
                <a:solidFill>
                  <a:srgbClr val="000000"/>
                </a:solidFill>
                <a:highlight>
                  <a:srgbClr val="FFFFFF"/>
                </a:highlight>
                <a:latin typeface="Consolas"/>
              </a:rPr>
              <a:t>                                    </a:t>
            </a:r>
            <a:r>
              <a:rPr lang="en-GB" sz="1400" dirty="0">
                <a:solidFill>
                  <a:srgbClr val="0000FF"/>
                </a:solidFill>
                <a:highlight>
                  <a:srgbClr val="FFFFFF"/>
                </a:highlight>
                <a:latin typeface="Consolas"/>
              </a:rPr>
              <a:t>true</a:t>
            </a:r>
            <a:r>
              <a:rPr lang="en-GB" sz="1400" dirty="0">
                <a:solidFill>
                  <a:srgbClr val="000000"/>
                </a:solidFill>
                <a:highlight>
                  <a:srgbClr val="FFFFFF"/>
                </a:highlight>
                <a:latin typeface="Consolas"/>
              </a:rPr>
              <a:t>);           </a:t>
            </a:r>
            <a:r>
              <a:rPr lang="en-GB" sz="1400" dirty="0">
                <a:solidFill>
                  <a:srgbClr val="008000"/>
                </a:solidFill>
                <a:highlight>
                  <a:srgbClr val="FFFFFF"/>
                </a:highlight>
                <a:latin typeface="Consolas"/>
              </a:rPr>
              <a:t>// </a:t>
            </a:r>
            <a:r>
              <a:rPr lang="en-GB" sz="1400" dirty="0" err="1">
                <a:solidFill>
                  <a:srgbClr val="008000"/>
                </a:solidFill>
                <a:highlight>
                  <a:srgbClr val="FFFFFF"/>
                </a:highlight>
                <a:latin typeface="Consolas"/>
              </a:rPr>
              <a:t>isAutoRefreshEnabled</a:t>
            </a:r>
            <a:endParaRPr lang="en-GB" sz="1400" dirty="0">
              <a:solidFill>
                <a:srgbClr val="000000"/>
              </a:solidFill>
              <a:highlight>
                <a:srgbClr val="FFFFFF"/>
              </a:highlight>
              <a:latin typeface="Consolas"/>
            </a:endParaRPr>
          </a:p>
        </p:txBody>
      </p:sp>
    </p:spTree>
    <p:extLst>
      <p:ext uri="{BB962C8B-B14F-4D97-AF65-F5344CB8AC3E}">
        <p14:creationId xmlns:p14="http://schemas.microsoft.com/office/powerpoint/2010/main" val="11354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P_PowerPoint_template_cyan_16x9">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WindowsPhone">
      <a:fillStyleLst>
        <a:solidFill>
          <a:schemeClr val="phClr"/>
        </a:solidFill>
        <a:solidFill>
          <a:schemeClr val="phClr">
            <a:tint val="0"/>
          </a:schemeClr>
        </a:solidFill>
        <a:solidFill>
          <a:schemeClr val="phClr"/>
        </a:solidFill>
      </a:fillStyleLst>
      <a:lnStyleLst>
        <a:ln w="12700" cap="flat" cmpd="sng" algn="ctr">
          <a:solidFill>
            <a:schemeClr val="ph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tint val="90000"/>
          </a:schemeClr>
        </a:solidFill>
        <a:solidFill>
          <a:schemeClr val="phClr">
            <a:tint val="90000"/>
          </a:schemeClr>
        </a:solidFill>
        <a:solidFill>
          <a:schemeClr val="phClr">
            <a:tint val="90000"/>
          </a:schemeClr>
        </a:solidFill>
      </a:bgFillStyleLst>
    </a:fmtScheme>
  </a:themeElements>
  <a:objectDefaults>
    <a:spDef>
      <a:spPr>
        <a:solidFill>
          <a:schemeClr val="bg2"/>
        </a:solidFill>
        <a:ln>
          <a:noFill/>
        </a:ln>
      </a:spPr>
      <a:bodyPr lIns="137160" tIns="91440" rIns="137160" bIns="91440" rtlCol="0" anchor="t" anchorCtr="0"/>
      <a:lstStyle>
        <a:defPPr>
          <a:defRPr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600" dirty="0" err="1" smtClean="0"/>
        </a:defPPr>
      </a:lstStyle>
    </a:txDef>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2.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ppt/theme/theme3.xml><?xml version="1.0" encoding="utf-8"?>
<a:theme xmlns:a="http://schemas.openxmlformats.org/drawingml/2006/main" name="Office Theme">
  <a:themeElements>
    <a:clrScheme name="Custom 32">
      <a:dk1>
        <a:srgbClr val="979796"/>
      </a:dk1>
      <a:lt1>
        <a:srgbClr val="FFFFFF"/>
      </a:lt1>
      <a:dk2>
        <a:srgbClr val="505151"/>
      </a:dk2>
      <a:lt2>
        <a:srgbClr val="F3F3F4"/>
      </a:lt2>
      <a:accent1>
        <a:srgbClr val="22BDEF"/>
      </a:accent1>
      <a:accent2>
        <a:srgbClr val="979796"/>
      </a:accent2>
      <a:accent3>
        <a:srgbClr val="D2D2D3"/>
      </a:accent3>
      <a:accent4>
        <a:srgbClr val="22BDEF"/>
      </a:accent4>
      <a:accent5>
        <a:srgbClr val="979796"/>
      </a:accent5>
      <a:accent6>
        <a:srgbClr val="D2D2D3"/>
      </a:accent6>
      <a:hlink>
        <a:srgbClr val="22BDEF"/>
      </a:hlink>
      <a:folHlink>
        <a:srgbClr val="979796"/>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Custom Color 1">
      <a:srgbClr val="00188F"/>
    </a:custClr>
    <a:custClr name="Custom Color 2">
      <a:srgbClr val="00BCF2"/>
    </a:custClr>
    <a:custClr name="Custom Color 3">
      <a:srgbClr val="00D8CC"/>
    </a:custClr>
    <a:custClr name="Custom Color 4">
      <a:srgbClr val="7FBA00"/>
    </a:custClr>
    <a:custClr name="Custom Color 5">
      <a:srgbClr val="BAD80A"/>
    </a:custClr>
    <a:custClr name="Custom Color 6">
      <a:srgbClr val="FFB900"/>
    </a:custClr>
    <a:custClr name="Custom Color 7">
      <a:srgbClr val="FF8C00"/>
    </a:custClr>
    <a:custClr name="Custom Color 8">
      <a:srgbClr val="E81123"/>
    </a:custClr>
    <a:custClr name="Custom Color 9">
      <a:srgbClr val="F472D0"/>
    </a:custClr>
    <a:custClr name="Custom Color 10">
      <a:srgbClr val="9B4F96"/>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644802716F9654DB00DD6BA4ACDBE92" ma:contentTypeVersion="1" ma:contentTypeDescription="Create a new document." ma:contentTypeScope="" ma:versionID="21c5db5ab2f0192b70c4e902026ac483">
  <xsd:schema xmlns:xsd="http://www.w3.org/2001/XMLSchema" xmlns:xs="http://www.w3.org/2001/XMLSchema" xmlns:p="http://schemas.microsoft.com/office/2006/metadata/properties" xmlns:ns2="http://schemas.microsoft.com/sharepoint/v4" targetNamespace="http://schemas.microsoft.com/office/2006/metadata/properties" ma:root="true" ma:fieldsID="23c11eee0d542004c4a7d729835418c6" ns2:_="">
    <xsd:import namespace="http://schemas.microsoft.com/sharepoint/v4"/>
    <xsd:element name="properties">
      <xsd:complexType>
        <xsd:sequence>
          <xsd:element name="documentManagement">
            <xsd:complexType>
              <xsd:all>
                <xsd:element ref="ns2: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8"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Management>
</p:properties>
</file>

<file path=customXml/itemProps1.xml><?xml version="1.0" encoding="utf-8"?>
<ds:datastoreItem xmlns:ds="http://schemas.openxmlformats.org/officeDocument/2006/customXml" ds:itemID="{F4487D65-D40A-4A75-920B-F3712FE170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A1E7257-0FE5-4165-9122-22F4AC86E9B0}">
  <ds:schemaRefs>
    <ds:schemaRef ds:uri="http://schemas.microsoft.com/sharepoint/v3/contenttype/forms"/>
  </ds:schemaRefs>
</ds:datastoreItem>
</file>

<file path=customXml/itemProps3.xml><?xml version="1.0" encoding="utf-8"?>
<ds:datastoreItem xmlns:ds="http://schemas.openxmlformats.org/officeDocument/2006/customXml" ds:itemID="{C007818D-4824-419F-A66C-656B85398509}">
  <ds:schemaRefs>
    <ds:schemaRef ds:uri="http://purl.org/dc/elements/1.1/"/>
    <ds:schemaRef ds:uri="http://schemas.microsoft.com/office/2006/metadata/properties"/>
    <ds:schemaRef ds:uri="http://schemas.microsoft.com/sharepoint/v4"/>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WP_PowerPoint_template_cyan_16x9</Template>
  <TotalTime>6828</TotalTime>
  <Words>1590</Words>
  <Application>Microsoft Office PowerPoint</Application>
  <PresentationFormat>On-screen Show (16:9)</PresentationFormat>
  <Paragraphs>257</Paragraphs>
  <Slides>35</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35</vt:i4>
      </vt:variant>
    </vt:vector>
  </HeadingPairs>
  <TitlesOfParts>
    <vt:vector size="45" baseType="lpstr">
      <vt:lpstr>Arial</vt:lpstr>
      <vt:lpstr>Calibri</vt:lpstr>
      <vt:lpstr>Consolas</vt:lpstr>
      <vt:lpstr>Gotham Light</vt:lpstr>
      <vt:lpstr>Segoe UI</vt:lpstr>
      <vt:lpstr>Segoe UI Light</vt:lpstr>
      <vt:lpstr>Segoe WP Black</vt:lpstr>
      <vt:lpstr>Segoe WP SemiLight</vt:lpstr>
      <vt:lpstr>Times New Roman</vt:lpstr>
      <vt:lpstr>WP_PowerPoint_template_cyan_16x9</vt:lpstr>
      <vt:lpstr>Windows Phone 8 Store &amp; Monetization</vt:lpstr>
      <vt:lpstr>Windows Phone Store &amp; Monetization</vt:lpstr>
      <vt:lpstr>Monetizing Your App</vt:lpstr>
      <vt:lpstr>Sell your Application</vt:lpstr>
      <vt:lpstr>Sell your Application</vt:lpstr>
      <vt:lpstr>Detecting Trial Mode</vt:lpstr>
      <vt:lpstr>Advertisements</vt:lpstr>
      <vt:lpstr>Adding Ads to an Application</vt:lpstr>
      <vt:lpstr>Adding Ads to an Application</vt:lpstr>
      <vt:lpstr>Windows Phone 8  Trial API and Ads Demo</vt:lpstr>
      <vt:lpstr>Adding Advertisements to Applications</vt:lpstr>
      <vt:lpstr>Adding Advertisements to Applications</vt:lpstr>
      <vt:lpstr>Adding Advertisements to Applications</vt:lpstr>
      <vt:lpstr>Adding Advertisements to Applications</vt:lpstr>
      <vt:lpstr>Other Advertising Options</vt:lpstr>
      <vt:lpstr>In-Application Sales</vt:lpstr>
      <vt:lpstr>In-App Purchase</vt:lpstr>
      <vt:lpstr>In-App Purchase used for digital content</vt:lpstr>
      <vt:lpstr>In-App Purchase: sell items in your app</vt:lpstr>
      <vt:lpstr>Making an in-application purchase</vt:lpstr>
      <vt:lpstr>Putting Products into the Microsoft Store</vt:lpstr>
      <vt:lpstr>Verifying licence purchased</vt:lpstr>
      <vt:lpstr>Managing the state of a consumable</vt:lpstr>
      <vt:lpstr>In-App Purchase Example</vt:lpstr>
      <vt:lpstr>10 Tips to Make More Money (1/2)</vt:lpstr>
      <vt:lpstr>10 Tips to Make More Money Today (2/2)</vt:lpstr>
      <vt:lpstr>Submission and Validation </vt:lpstr>
      <vt:lpstr>Editing WMAppManifest.xml</vt:lpstr>
      <vt:lpstr>Tile Sizes</vt:lpstr>
      <vt:lpstr>Application Requirements &amp; Capabilities</vt:lpstr>
      <vt:lpstr>Store Test Interface</vt:lpstr>
      <vt:lpstr>Store Test Kit Application Analysis</vt:lpstr>
      <vt:lpstr>The Windows Phone XAP file</vt:lpstr>
      <vt:lpstr>Application Validation</vt:lpstr>
      <vt:lpstr>Windows Phone 8 Store and Monetization</vt:lpstr>
    </vt:vector>
  </TitlesOfParts>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Instructions</dc:title>
  <dc:creator>Mollie</dc:creator>
  <cp:lastModifiedBy>Matthias Shapiro</cp:lastModifiedBy>
  <cp:revision>170</cp:revision>
  <dcterms:created xsi:type="dcterms:W3CDTF">2012-12-11T16:04:48Z</dcterms:created>
  <dcterms:modified xsi:type="dcterms:W3CDTF">2013-01-31T19:16:40Z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0x0101007644802716F9654DB00DD6BA4ACDBE92</vt:lpwstr>
  </property>
</Properties>
</file>